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omments/modernComment_119_F1F42092.xml" ContentType="application/vnd.ms-powerpoint.comments+xml"/>
  <Override PartName="/ppt/comments/modernComment_122_59CBF2D1.xml" ContentType="application/vnd.ms-powerpoint.comment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65" r:id="rId2"/>
    <p:sldId id="275" r:id="rId3"/>
    <p:sldId id="277" r:id="rId4"/>
    <p:sldId id="276" r:id="rId5"/>
    <p:sldId id="279" r:id="rId6"/>
    <p:sldId id="280" r:id="rId7"/>
    <p:sldId id="292" r:id="rId8"/>
    <p:sldId id="281" r:id="rId9"/>
    <p:sldId id="290" r:id="rId10"/>
    <p:sldId id="284" r:id="rId11"/>
    <p:sldId id="288" r:id="rId12"/>
    <p:sldId id="287" r:id="rId13"/>
    <p:sldId id="285" r:id="rId14"/>
    <p:sldId id="291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3AFFAA5-02B8-3457-CFE7-D80E1D16A3D7}" name="DeAnna Schuler" initials="DS" userId="7b89bd95a6d9ca4b" providerId="Windows Liv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6AB8"/>
    <a:srgbClr val="783439"/>
    <a:srgbClr val="F56600"/>
    <a:srgbClr val="38B88D"/>
    <a:srgbClr val="5B27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4277873-5BFC-42FF-9961-EDBE9D04A7BE}" v="83" dt="2025-05-22T03:46:18.711"/>
  </p1510:revLst>
</p1510:revInfo>
</file>

<file path=ppt/tableStyles.xml><?xml version="1.0" encoding="utf-8"?>
<a:tblStyleLst xmlns:a="http://schemas.openxmlformats.org/drawingml/2006/main" def="{793D81CF-94F2-401A-BA57-92F5A7B2D0C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4046" autoAdjust="0"/>
  </p:normalViewPr>
  <p:slideViewPr>
    <p:cSldViewPr snapToGrid="0">
      <p:cViewPr varScale="1">
        <p:scale>
          <a:sx n="81" d="100"/>
          <a:sy n="81" d="100"/>
        </p:scale>
        <p:origin x="798" y="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5" Type="http://schemas.microsoft.com/office/2018/10/relationships/authors" Target="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Anna Schuler" userId="7b89bd95a6d9ca4b" providerId="LiveId" clId="{E3C5F580-7EE6-6A46-AA93-F17CD44AEC49}"/>
    <pc:docChg chg="custSel modSld">
      <pc:chgData name="DeAnna Schuler" userId="7b89bd95a6d9ca4b" providerId="LiveId" clId="{E3C5F580-7EE6-6A46-AA93-F17CD44AEC49}" dt="2023-09-04T18:19:04.741" v="185" actId="14100"/>
      <pc:docMkLst>
        <pc:docMk/>
      </pc:docMkLst>
      <pc:sldChg chg="modSp">
        <pc:chgData name="DeAnna Schuler" userId="7b89bd95a6d9ca4b" providerId="LiveId" clId="{E3C5F580-7EE6-6A46-AA93-F17CD44AEC49}" dt="2023-09-04T18:19:04.741" v="185" actId="14100"/>
        <pc:sldMkLst>
          <pc:docMk/>
          <pc:sldMk cId="2222691422" sldId="265"/>
        </pc:sldMkLst>
      </pc:sldChg>
    </pc:docChg>
  </pc:docChgLst>
  <pc:docChgLst>
    <pc:chgData name="DeAnna Schuler" userId="7b89bd95a6d9ca4b" providerId="LiveId" clId="{54277873-5BFC-42FF-9961-EDBE9D04A7BE}"/>
    <pc:docChg chg="undo redo custSel modSld">
      <pc:chgData name="DeAnna Schuler" userId="7b89bd95a6d9ca4b" providerId="LiveId" clId="{54277873-5BFC-42FF-9961-EDBE9D04A7BE}" dt="2025-05-22T03:51:00.963" v="2402" actId="20577"/>
      <pc:docMkLst>
        <pc:docMk/>
      </pc:docMkLst>
      <pc:sldChg chg="addSp delSp modSp mod">
        <pc:chgData name="DeAnna Schuler" userId="7b89bd95a6d9ca4b" providerId="LiveId" clId="{54277873-5BFC-42FF-9961-EDBE9D04A7BE}" dt="2025-05-22T00:10:27.666" v="587" actId="478"/>
        <pc:sldMkLst>
          <pc:docMk/>
          <pc:sldMk cId="2222691422" sldId="265"/>
        </pc:sldMkLst>
        <pc:spChg chg="add del mod">
          <ac:chgData name="DeAnna Schuler" userId="7b89bd95a6d9ca4b" providerId="LiveId" clId="{54277873-5BFC-42FF-9961-EDBE9D04A7BE}" dt="2025-05-22T00:10:27.666" v="587" actId="478"/>
          <ac:spMkLst>
            <pc:docMk/>
            <pc:sldMk cId="2222691422" sldId="265"/>
            <ac:spMk id="6" creationId="{D372F8EB-4C10-27BF-5A25-9B7F3D1EBA08}"/>
          </ac:spMkLst>
        </pc:spChg>
      </pc:sldChg>
      <pc:sldChg chg="addSp delSp modSp mod">
        <pc:chgData name="DeAnna Schuler" userId="7b89bd95a6d9ca4b" providerId="LiveId" clId="{54277873-5BFC-42FF-9961-EDBE9D04A7BE}" dt="2025-05-22T02:50:39.131" v="1886" actId="20577"/>
        <pc:sldMkLst>
          <pc:docMk/>
          <pc:sldMk cId="3630992188" sldId="275"/>
        </pc:sldMkLst>
        <pc:spChg chg="mod">
          <ac:chgData name="DeAnna Schuler" userId="7b89bd95a6d9ca4b" providerId="LiveId" clId="{54277873-5BFC-42FF-9961-EDBE9D04A7BE}" dt="2025-05-22T02:47:49.909" v="1835" actId="2710"/>
          <ac:spMkLst>
            <pc:docMk/>
            <pc:sldMk cId="3630992188" sldId="275"/>
            <ac:spMk id="5" creationId="{0AAE4AFF-348B-4B80-9408-845DCE45A2D6}"/>
          </ac:spMkLst>
        </pc:spChg>
        <pc:spChg chg="add mod">
          <ac:chgData name="DeAnna Schuler" userId="7b89bd95a6d9ca4b" providerId="LiveId" clId="{54277873-5BFC-42FF-9961-EDBE9D04A7BE}" dt="2025-05-22T02:49:29.498" v="1847" actId="21"/>
          <ac:spMkLst>
            <pc:docMk/>
            <pc:sldMk cId="3630992188" sldId="275"/>
            <ac:spMk id="6" creationId="{20B315C1-8C07-5594-E1CC-D5331C7CEBF3}"/>
          </ac:spMkLst>
        </pc:spChg>
        <pc:spChg chg="del mod">
          <ac:chgData name="DeAnna Schuler" userId="7b89bd95a6d9ca4b" providerId="LiveId" clId="{54277873-5BFC-42FF-9961-EDBE9D04A7BE}" dt="2025-05-22T02:45:32.745" v="1811" actId="478"/>
          <ac:spMkLst>
            <pc:docMk/>
            <pc:sldMk cId="3630992188" sldId="275"/>
            <ac:spMk id="7" creationId="{6DCD6B7B-C718-BE85-F111-6ACB577DA833}"/>
          </ac:spMkLst>
        </pc:spChg>
        <pc:spChg chg="del mod">
          <ac:chgData name="DeAnna Schuler" userId="7b89bd95a6d9ca4b" providerId="LiveId" clId="{54277873-5BFC-42FF-9961-EDBE9D04A7BE}" dt="2025-05-22T02:47:10.955" v="1826" actId="478"/>
          <ac:spMkLst>
            <pc:docMk/>
            <pc:sldMk cId="3630992188" sldId="275"/>
            <ac:spMk id="8" creationId="{2C066341-A535-40FF-8F71-C9CF737248DD}"/>
          </ac:spMkLst>
        </pc:spChg>
        <pc:spChg chg="add mod">
          <ac:chgData name="DeAnna Schuler" userId="7b89bd95a6d9ca4b" providerId="LiveId" clId="{54277873-5BFC-42FF-9961-EDBE9D04A7BE}" dt="2025-05-22T02:50:35.053" v="1877" actId="20577"/>
          <ac:spMkLst>
            <pc:docMk/>
            <pc:sldMk cId="3630992188" sldId="275"/>
            <ac:spMk id="9" creationId="{B045FFD4-F76A-1850-7C97-DBBFF56E473D}"/>
          </ac:spMkLst>
        </pc:spChg>
        <pc:spChg chg="mod">
          <ac:chgData name="DeAnna Schuler" userId="7b89bd95a6d9ca4b" providerId="LiveId" clId="{54277873-5BFC-42FF-9961-EDBE9D04A7BE}" dt="2025-05-22T02:49:19.829" v="1845" actId="21"/>
          <ac:spMkLst>
            <pc:docMk/>
            <pc:sldMk cId="3630992188" sldId="275"/>
            <ac:spMk id="10" creationId="{1D443E30-2C4F-F583-397D-383FEB5E83CF}"/>
          </ac:spMkLst>
        </pc:spChg>
        <pc:spChg chg="del">
          <ac:chgData name="DeAnna Schuler" userId="7b89bd95a6d9ca4b" providerId="LiveId" clId="{54277873-5BFC-42FF-9961-EDBE9D04A7BE}" dt="2025-05-22T00:11:07.587" v="588" actId="478"/>
          <ac:spMkLst>
            <pc:docMk/>
            <pc:sldMk cId="3630992188" sldId="275"/>
            <ac:spMk id="12" creationId="{4FEDA01B-FEAE-7F36-F581-A61C83907979}"/>
          </ac:spMkLst>
        </pc:spChg>
        <pc:spChg chg="add del mod">
          <ac:chgData name="DeAnna Schuler" userId="7b89bd95a6d9ca4b" providerId="LiveId" clId="{54277873-5BFC-42FF-9961-EDBE9D04A7BE}" dt="2025-05-22T02:47:55.398" v="1836" actId="478"/>
          <ac:spMkLst>
            <pc:docMk/>
            <pc:sldMk cId="3630992188" sldId="275"/>
            <ac:spMk id="14" creationId="{4FF9D434-D92A-5BB5-EB78-6FE3BF1FA7FD}"/>
          </ac:spMkLst>
        </pc:spChg>
        <pc:spChg chg="add mod">
          <ac:chgData name="DeAnna Schuler" userId="7b89bd95a6d9ca4b" providerId="LiveId" clId="{54277873-5BFC-42FF-9961-EDBE9D04A7BE}" dt="2025-05-22T02:50:39.131" v="1886" actId="20577"/>
          <ac:spMkLst>
            <pc:docMk/>
            <pc:sldMk cId="3630992188" sldId="275"/>
            <ac:spMk id="15" creationId="{567C159A-345C-6618-1225-EBEE91EF3536}"/>
          </ac:spMkLst>
        </pc:spChg>
        <pc:picChg chg="del">
          <ac:chgData name="DeAnna Schuler" userId="7b89bd95a6d9ca4b" providerId="LiveId" clId="{54277873-5BFC-42FF-9961-EDBE9D04A7BE}" dt="2025-05-22T02:41:03.436" v="1760" actId="478"/>
          <ac:picMkLst>
            <pc:docMk/>
            <pc:sldMk cId="3630992188" sldId="275"/>
            <ac:picMk id="2" creationId="{C15AE87B-FC0D-4622-58BD-73977D9DBAB1}"/>
          </ac:picMkLst>
        </pc:picChg>
        <pc:picChg chg="del">
          <ac:chgData name="DeAnna Schuler" userId="7b89bd95a6d9ca4b" providerId="LiveId" clId="{54277873-5BFC-42FF-9961-EDBE9D04A7BE}" dt="2025-05-22T02:41:00.363" v="1759" actId="478"/>
          <ac:picMkLst>
            <pc:docMk/>
            <pc:sldMk cId="3630992188" sldId="275"/>
            <ac:picMk id="3" creationId="{BBD8DFFC-690B-238B-CC21-9D51929244DE}"/>
          </ac:picMkLst>
        </pc:picChg>
        <pc:picChg chg="add mod modCrop">
          <ac:chgData name="DeAnna Schuler" userId="7b89bd95a6d9ca4b" providerId="LiveId" clId="{54277873-5BFC-42FF-9961-EDBE9D04A7BE}" dt="2025-05-22T02:48:14.701" v="1837" actId="1076"/>
          <ac:picMkLst>
            <pc:docMk/>
            <pc:sldMk cId="3630992188" sldId="275"/>
            <ac:picMk id="4" creationId="{73148191-5DA2-B79E-85C1-20618E4B30A0}"/>
          </ac:picMkLst>
        </pc:picChg>
        <pc:picChg chg="del">
          <ac:chgData name="DeAnna Schuler" userId="7b89bd95a6d9ca4b" providerId="LiveId" clId="{54277873-5BFC-42FF-9961-EDBE9D04A7BE}" dt="2025-05-22T00:11:10.307" v="589" actId="478"/>
          <ac:picMkLst>
            <pc:docMk/>
            <pc:sldMk cId="3630992188" sldId="275"/>
            <ac:picMk id="11" creationId="{E046186D-F552-8B7A-7B00-C01A5DDA0287}"/>
          </ac:picMkLst>
        </pc:picChg>
      </pc:sldChg>
      <pc:sldChg chg="addSp delSp modSp mod">
        <pc:chgData name="DeAnna Schuler" userId="7b89bd95a6d9ca4b" providerId="LiveId" clId="{54277873-5BFC-42FF-9961-EDBE9D04A7BE}" dt="2025-05-22T01:27:23.690" v="1273" actId="18131"/>
        <pc:sldMkLst>
          <pc:docMk/>
          <pc:sldMk cId="1818613727" sldId="276"/>
        </pc:sldMkLst>
        <pc:spChg chg="mod">
          <ac:chgData name="DeAnna Schuler" userId="7b89bd95a6d9ca4b" providerId="LiveId" clId="{54277873-5BFC-42FF-9961-EDBE9D04A7BE}" dt="2025-05-22T00:15:32.139" v="678" actId="1076"/>
          <ac:spMkLst>
            <pc:docMk/>
            <pc:sldMk cId="1818613727" sldId="276"/>
            <ac:spMk id="2" creationId="{3C617240-174B-4C34-AF51-918050CBB1E9}"/>
          </ac:spMkLst>
        </pc:spChg>
        <pc:spChg chg="del mod">
          <ac:chgData name="DeAnna Schuler" userId="7b89bd95a6d9ca4b" providerId="LiveId" clId="{54277873-5BFC-42FF-9961-EDBE9D04A7BE}" dt="2025-05-22T00:45:13.547" v="982" actId="478"/>
          <ac:spMkLst>
            <pc:docMk/>
            <pc:sldMk cId="1818613727" sldId="276"/>
            <ac:spMk id="4" creationId="{E1469A12-76B2-1A84-6195-AB1DD12E0141}"/>
          </ac:spMkLst>
        </pc:spChg>
        <pc:spChg chg="del mod">
          <ac:chgData name="DeAnna Schuler" userId="7b89bd95a6d9ca4b" providerId="LiveId" clId="{54277873-5BFC-42FF-9961-EDBE9D04A7BE}" dt="2025-05-22T00:45:11.571" v="981" actId="478"/>
          <ac:spMkLst>
            <pc:docMk/>
            <pc:sldMk cId="1818613727" sldId="276"/>
            <ac:spMk id="6" creationId="{638C8B80-49EA-0062-35E9-16BA0067F1DB}"/>
          </ac:spMkLst>
        </pc:spChg>
        <pc:spChg chg="mod">
          <ac:chgData name="DeAnna Schuler" userId="7b89bd95a6d9ca4b" providerId="LiveId" clId="{54277873-5BFC-42FF-9961-EDBE9D04A7BE}" dt="2025-05-22T01:12:16.734" v="1217" actId="1036"/>
          <ac:spMkLst>
            <pc:docMk/>
            <pc:sldMk cId="1818613727" sldId="276"/>
            <ac:spMk id="7" creationId="{39F9706A-3BCF-FCC3-CE55-92A388F4AA08}"/>
          </ac:spMkLst>
        </pc:spChg>
        <pc:spChg chg="del mod topLvl">
          <ac:chgData name="DeAnna Schuler" userId="7b89bd95a6d9ca4b" providerId="LiveId" clId="{54277873-5BFC-42FF-9961-EDBE9D04A7BE}" dt="2025-05-22T00:45:15.610" v="983" actId="478"/>
          <ac:spMkLst>
            <pc:docMk/>
            <pc:sldMk cId="1818613727" sldId="276"/>
            <ac:spMk id="13" creationId="{8C4BD1D6-5796-D31F-1C7C-3188798BF59B}"/>
          </ac:spMkLst>
        </pc:spChg>
        <pc:spChg chg="mod">
          <ac:chgData name="DeAnna Schuler" userId="7b89bd95a6d9ca4b" providerId="LiveId" clId="{54277873-5BFC-42FF-9961-EDBE9D04A7BE}" dt="2025-05-22T01:12:16.734" v="1217" actId="1036"/>
          <ac:spMkLst>
            <pc:docMk/>
            <pc:sldMk cId="1818613727" sldId="276"/>
            <ac:spMk id="14" creationId="{FCE6EEBD-BD87-363D-1B77-0F62B7892DDE}"/>
          </ac:spMkLst>
        </pc:spChg>
        <pc:spChg chg="mod topLvl">
          <ac:chgData name="DeAnna Schuler" userId="7b89bd95a6d9ca4b" providerId="LiveId" clId="{54277873-5BFC-42FF-9961-EDBE9D04A7BE}" dt="2025-05-22T01:12:16.734" v="1217" actId="1036"/>
          <ac:spMkLst>
            <pc:docMk/>
            <pc:sldMk cId="1818613727" sldId="276"/>
            <ac:spMk id="15" creationId="{9A5089C9-3394-DBA0-5FFA-07B952B4597D}"/>
          </ac:spMkLst>
        </pc:spChg>
        <pc:spChg chg="mod">
          <ac:chgData name="DeAnna Schuler" userId="7b89bd95a6d9ca4b" providerId="LiveId" clId="{54277873-5BFC-42FF-9961-EDBE9D04A7BE}" dt="2025-05-22T01:12:16.734" v="1217" actId="1036"/>
          <ac:spMkLst>
            <pc:docMk/>
            <pc:sldMk cId="1818613727" sldId="276"/>
            <ac:spMk id="16" creationId="{3EA65317-9594-DD5E-4378-72ABF097546F}"/>
          </ac:spMkLst>
        </pc:spChg>
        <pc:spChg chg="del mod topLvl">
          <ac:chgData name="DeAnna Schuler" userId="7b89bd95a6d9ca4b" providerId="LiveId" clId="{54277873-5BFC-42FF-9961-EDBE9D04A7BE}" dt="2025-05-22T01:07:11.079" v="1107" actId="478"/>
          <ac:spMkLst>
            <pc:docMk/>
            <pc:sldMk cId="1818613727" sldId="276"/>
            <ac:spMk id="17" creationId="{3B62CDA7-0B2C-C28E-530D-765DE7B860F4}"/>
          </ac:spMkLst>
        </pc:spChg>
        <pc:spChg chg="del mod topLvl">
          <ac:chgData name="DeAnna Schuler" userId="7b89bd95a6d9ca4b" providerId="LiveId" clId="{54277873-5BFC-42FF-9961-EDBE9D04A7BE}" dt="2025-05-22T01:07:11.079" v="1107" actId="478"/>
          <ac:spMkLst>
            <pc:docMk/>
            <pc:sldMk cId="1818613727" sldId="276"/>
            <ac:spMk id="18" creationId="{825D9FA3-517F-6533-B077-7DDA06C66F54}"/>
          </ac:spMkLst>
        </pc:spChg>
        <pc:spChg chg="del mod topLvl">
          <ac:chgData name="DeAnna Schuler" userId="7b89bd95a6d9ca4b" providerId="LiveId" clId="{54277873-5BFC-42FF-9961-EDBE9D04A7BE}" dt="2025-05-22T00:45:16.935" v="984" actId="478"/>
          <ac:spMkLst>
            <pc:docMk/>
            <pc:sldMk cId="1818613727" sldId="276"/>
            <ac:spMk id="19" creationId="{2D7BF3A8-C242-912C-C6C3-028D9CE3D669}"/>
          </ac:spMkLst>
        </pc:spChg>
        <pc:spChg chg="del mod topLvl">
          <ac:chgData name="DeAnna Schuler" userId="7b89bd95a6d9ca4b" providerId="LiveId" clId="{54277873-5BFC-42FF-9961-EDBE9D04A7BE}" dt="2025-05-22T01:07:11.079" v="1107" actId="478"/>
          <ac:spMkLst>
            <pc:docMk/>
            <pc:sldMk cId="1818613727" sldId="276"/>
            <ac:spMk id="20" creationId="{13B9B1EA-9345-72F1-64B9-396BE86C2ACC}"/>
          </ac:spMkLst>
        </pc:spChg>
        <pc:spChg chg="mod topLvl">
          <ac:chgData name="DeAnna Schuler" userId="7b89bd95a6d9ca4b" providerId="LiveId" clId="{54277873-5BFC-42FF-9961-EDBE9D04A7BE}" dt="2025-05-22T01:12:16.734" v="1217" actId="1036"/>
          <ac:spMkLst>
            <pc:docMk/>
            <pc:sldMk cId="1818613727" sldId="276"/>
            <ac:spMk id="21" creationId="{9BE6E61B-A363-9EC4-5CD2-C422FB4ECAB7}"/>
          </ac:spMkLst>
        </pc:spChg>
        <pc:spChg chg="mod">
          <ac:chgData name="DeAnna Schuler" userId="7b89bd95a6d9ca4b" providerId="LiveId" clId="{54277873-5BFC-42FF-9961-EDBE9D04A7BE}" dt="2025-05-22T01:12:16.734" v="1217" actId="1036"/>
          <ac:spMkLst>
            <pc:docMk/>
            <pc:sldMk cId="1818613727" sldId="276"/>
            <ac:spMk id="23" creationId="{A7097010-E24E-E950-AA9D-455D25642822}"/>
          </ac:spMkLst>
        </pc:spChg>
        <pc:spChg chg="del mod">
          <ac:chgData name="DeAnna Schuler" userId="7b89bd95a6d9ca4b" providerId="LiveId" clId="{54277873-5BFC-42FF-9961-EDBE9D04A7BE}" dt="2025-05-22T00:52:45.259" v="1018" actId="478"/>
          <ac:spMkLst>
            <pc:docMk/>
            <pc:sldMk cId="1818613727" sldId="276"/>
            <ac:spMk id="24" creationId="{761E35CF-C908-0B88-BBE1-D7284C2E5633}"/>
          </ac:spMkLst>
        </pc:spChg>
        <pc:spChg chg="mod topLvl">
          <ac:chgData name="DeAnna Schuler" userId="7b89bd95a6d9ca4b" providerId="LiveId" clId="{54277873-5BFC-42FF-9961-EDBE9D04A7BE}" dt="2025-05-22T01:12:16.734" v="1217" actId="1036"/>
          <ac:spMkLst>
            <pc:docMk/>
            <pc:sldMk cId="1818613727" sldId="276"/>
            <ac:spMk id="25" creationId="{3AD076C2-B565-AA2B-C2BE-8D7DA1BF5E7E}"/>
          </ac:spMkLst>
        </pc:spChg>
        <pc:spChg chg="mod">
          <ac:chgData name="DeAnna Schuler" userId="7b89bd95a6d9ca4b" providerId="LiveId" clId="{54277873-5BFC-42FF-9961-EDBE9D04A7BE}" dt="2025-05-22T01:13:54.034" v="1245" actId="1076"/>
          <ac:spMkLst>
            <pc:docMk/>
            <pc:sldMk cId="1818613727" sldId="276"/>
            <ac:spMk id="26" creationId="{ED275427-9A04-5282-EA69-A50EE1891B18}"/>
          </ac:spMkLst>
        </pc:spChg>
        <pc:spChg chg="mod">
          <ac:chgData name="DeAnna Schuler" userId="7b89bd95a6d9ca4b" providerId="LiveId" clId="{54277873-5BFC-42FF-9961-EDBE9D04A7BE}" dt="2025-05-22T01:12:16.734" v="1217" actId="1036"/>
          <ac:spMkLst>
            <pc:docMk/>
            <pc:sldMk cId="1818613727" sldId="276"/>
            <ac:spMk id="27" creationId="{DD6C20F4-D924-9C10-2786-58E0505EEDA2}"/>
          </ac:spMkLst>
        </pc:spChg>
        <pc:spChg chg="mod topLvl">
          <ac:chgData name="DeAnna Schuler" userId="7b89bd95a6d9ca4b" providerId="LiveId" clId="{54277873-5BFC-42FF-9961-EDBE9D04A7BE}" dt="2025-05-22T01:13:54.034" v="1245" actId="1076"/>
          <ac:spMkLst>
            <pc:docMk/>
            <pc:sldMk cId="1818613727" sldId="276"/>
            <ac:spMk id="29" creationId="{E1757BDF-E0C9-7E43-0EEB-58F5C91BDB05}"/>
          </ac:spMkLst>
        </pc:spChg>
        <pc:spChg chg="del mod topLvl">
          <ac:chgData name="DeAnna Schuler" userId="7b89bd95a6d9ca4b" providerId="LiveId" clId="{54277873-5BFC-42FF-9961-EDBE9D04A7BE}" dt="2025-05-22T01:07:11.079" v="1107" actId="478"/>
          <ac:spMkLst>
            <pc:docMk/>
            <pc:sldMk cId="1818613727" sldId="276"/>
            <ac:spMk id="31" creationId="{D2483734-A926-F18B-B942-D74EB67987A5}"/>
          </ac:spMkLst>
        </pc:spChg>
        <pc:spChg chg="del mod">
          <ac:chgData name="DeAnna Schuler" userId="7b89bd95a6d9ca4b" providerId="LiveId" clId="{54277873-5BFC-42FF-9961-EDBE9D04A7BE}" dt="2025-05-22T01:07:11.079" v="1107" actId="478"/>
          <ac:spMkLst>
            <pc:docMk/>
            <pc:sldMk cId="1818613727" sldId="276"/>
            <ac:spMk id="32" creationId="{408A24E0-2186-645D-918D-B707401DE0D0}"/>
          </ac:spMkLst>
        </pc:spChg>
        <pc:spChg chg="add del mod">
          <ac:chgData name="DeAnna Schuler" userId="7b89bd95a6d9ca4b" providerId="LiveId" clId="{54277873-5BFC-42FF-9961-EDBE9D04A7BE}" dt="2025-05-22T01:07:11.079" v="1107" actId="478"/>
          <ac:spMkLst>
            <pc:docMk/>
            <pc:sldMk cId="1818613727" sldId="276"/>
            <ac:spMk id="33" creationId="{164DF6BC-FCDB-010E-A5E5-3BE88CB2D980}"/>
          </ac:spMkLst>
        </pc:spChg>
        <pc:spChg chg="add del mod">
          <ac:chgData name="DeAnna Schuler" userId="7b89bd95a6d9ca4b" providerId="LiveId" clId="{54277873-5BFC-42FF-9961-EDBE9D04A7BE}" dt="2025-05-22T01:07:11.079" v="1107" actId="478"/>
          <ac:spMkLst>
            <pc:docMk/>
            <pc:sldMk cId="1818613727" sldId="276"/>
            <ac:spMk id="34" creationId="{B637C638-19A2-86D4-8166-6C0E9A9E1FD1}"/>
          </ac:spMkLst>
        </pc:spChg>
        <pc:spChg chg="add del mod topLvl">
          <ac:chgData name="DeAnna Schuler" userId="7b89bd95a6d9ca4b" providerId="LiveId" clId="{54277873-5BFC-42FF-9961-EDBE9D04A7BE}" dt="2025-05-22T00:52:48.338" v="1019" actId="478"/>
          <ac:spMkLst>
            <pc:docMk/>
            <pc:sldMk cId="1818613727" sldId="276"/>
            <ac:spMk id="37" creationId="{439DB3B4-A52F-B3B9-ED4C-2A61706F1C93}"/>
          </ac:spMkLst>
        </pc:spChg>
        <pc:spChg chg="add del mod">
          <ac:chgData name="DeAnna Schuler" userId="7b89bd95a6d9ca4b" providerId="LiveId" clId="{54277873-5BFC-42FF-9961-EDBE9D04A7BE}" dt="2025-05-22T00:28:04.436" v="798" actId="478"/>
          <ac:spMkLst>
            <pc:docMk/>
            <pc:sldMk cId="1818613727" sldId="276"/>
            <ac:spMk id="39" creationId="{B7C374B6-F1B8-4009-0193-6947B0176E8B}"/>
          </ac:spMkLst>
        </pc:spChg>
        <pc:spChg chg="add mod">
          <ac:chgData name="DeAnna Schuler" userId="7b89bd95a6d9ca4b" providerId="LiveId" clId="{54277873-5BFC-42FF-9961-EDBE9D04A7BE}" dt="2025-05-22T01:13:54.034" v="1245" actId="1076"/>
          <ac:spMkLst>
            <pc:docMk/>
            <pc:sldMk cId="1818613727" sldId="276"/>
            <ac:spMk id="47" creationId="{C5EEEEA4-C729-D28D-7796-1FC6B0A7CFB7}"/>
          </ac:spMkLst>
        </pc:spChg>
        <pc:spChg chg="add mod">
          <ac:chgData name="DeAnna Schuler" userId="7b89bd95a6d9ca4b" providerId="LiveId" clId="{54277873-5BFC-42FF-9961-EDBE9D04A7BE}" dt="2025-05-22T01:13:54.034" v="1245" actId="1076"/>
          <ac:spMkLst>
            <pc:docMk/>
            <pc:sldMk cId="1818613727" sldId="276"/>
            <ac:spMk id="49" creationId="{4878AA56-4F26-40E0-EA7B-6BA920EA9737}"/>
          </ac:spMkLst>
        </pc:spChg>
        <pc:spChg chg="add mod">
          <ac:chgData name="DeAnna Schuler" userId="7b89bd95a6d9ca4b" providerId="LiveId" clId="{54277873-5BFC-42FF-9961-EDBE9D04A7BE}" dt="2025-05-22T01:13:54.034" v="1245" actId="1076"/>
          <ac:spMkLst>
            <pc:docMk/>
            <pc:sldMk cId="1818613727" sldId="276"/>
            <ac:spMk id="50" creationId="{BFF210F1-0597-75EE-4BEA-4DFF725E21B2}"/>
          </ac:spMkLst>
        </pc:spChg>
        <pc:spChg chg="add mod">
          <ac:chgData name="DeAnna Schuler" userId="7b89bd95a6d9ca4b" providerId="LiveId" clId="{54277873-5BFC-42FF-9961-EDBE9D04A7BE}" dt="2025-05-22T01:13:54.034" v="1245" actId="1076"/>
          <ac:spMkLst>
            <pc:docMk/>
            <pc:sldMk cId="1818613727" sldId="276"/>
            <ac:spMk id="51" creationId="{4E20AA91-D761-D03C-21D4-1C003EDE355B}"/>
          </ac:spMkLst>
        </pc:spChg>
        <pc:spChg chg="add mod">
          <ac:chgData name="DeAnna Schuler" userId="7b89bd95a6d9ca4b" providerId="LiveId" clId="{54277873-5BFC-42FF-9961-EDBE9D04A7BE}" dt="2025-05-22T01:13:54.034" v="1245" actId="1076"/>
          <ac:spMkLst>
            <pc:docMk/>
            <pc:sldMk cId="1818613727" sldId="276"/>
            <ac:spMk id="52" creationId="{D7DACFB3-7D38-D57C-E06D-15DBBEA07C9F}"/>
          </ac:spMkLst>
        </pc:spChg>
        <pc:spChg chg="add mod">
          <ac:chgData name="DeAnna Schuler" userId="7b89bd95a6d9ca4b" providerId="LiveId" clId="{54277873-5BFC-42FF-9961-EDBE9D04A7BE}" dt="2025-05-22T01:13:54.034" v="1245" actId="1076"/>
          <ac:spMkLst>
            <pc:docMk/>
            <pc:sldMk cId="1818613727" sldId="276"/>
            <ac:spMk id="53" creationId="{97B85B49-EFFB-64FD-3EEF-849BD46BF3D3}"/>
          </ac:spMkLst>
        </pc:spChg>
        <pc:spChg chg="add mod ord">
          <ac:chgData name="DeAnna Schuler" userId="7b89bd95a6d9ca4b" providerId="LiveId" clId="{54277873-5BFC-42FF-9961-EDBE9D04A7BE}" dt="2025-05-22T01:11:59.694" v="1189" actId="208"/>
          <ac:spMkLst>
            <pc:docMk/>
            <pc:sldMk cId="1818613727" sldId="276"/>
            <ac:spMk id="54" creationId="{40359306-0956-1F69-D71E-E49A02742821}"/>
          </ac:spMkLst>
        </pc:spChg>
        <pc:spChg chg="add mod ord">
          <ac:chgData name="DeAnna Schuler" userId="7b89bd95a6d9ca4b" providerId="LiveId" clId="{54277873-5BFC-42FF-9961-EDBE9D04A7BE}" dt="2025-05-22T01:13:19.168" v="1244" actId="167"/>
          <ac:spMkLst>
            <pc:docMk/>
            <pc:sldMk cId="1818613727" sldId="276"/>
            <ac:spMk id="55" creationId="{33B58993-9BB2-E2A0-1ECF-DCD3D6079FF6}"/>
          </ac:spMkLst>
        </pc:spChg>
        <pc:graphicFrameChg chg="add del mod modGraphic">
          <ac:chgData name="DeAnna Schuler" userId="7b89bd95a6d9ca4b" providerId="LiveId" clId="{54277873-5BFC-42FF-9961-EDBE9D04A7BE}" dt="2025-05-22T00:44:36.039" v="979" actId="478"/>
          <ac:graphicFrameMkLst>
            <pc:docMk/>
            <pc:sldMk cId="1818613727" sldId="276"/>
            <ac:graphicFrameMk id="48" creationId="{F4266238-A13B-533B-DFC2-7A0AEC6F850B}"/>
          </ac:graphicFrameMkLst>
        </pc:graphicFrameChg>
        <pc:picChg chg="mod modCrop">
          <ac:chgData name="DeAnna Schuler" userId="7b89bd95a6d9ca4b" providerId="LiveId" clId="{54277873-5BFC-42FF-9961-EDBE9D04A7BE}" dt="2025-05-22T01:27:19.017" v="1271" actId="732"/>
          <ac:picMkLst>
            <pc:docMk/>
            <pc:sldMk cId="1818613727" sldId="276"/>
            <ac:picMk id="5" creationId="{69995943-CF91-66E8-1AAB-1C4B64B9B1DA}"/>
          </ac:picMkLst>
        </pc:picChg>
        <pc:picChg chg="mod">
          <ac:chgData name="DeAnna Schuler" userId="7b89bd95a6d9ca4b" providerId="LiveId" clId="{54277873-5BFC-42FF-9961-EDBE9D04A7BE}" dt="2025-05-22T00:31:39.579" v="873" actId="1076"/>
          <ac:picMkLst>
            <pc:docMk/>
            <pc:sldMk cId="1818613727" sldId="276"/>
            <ac:picMk id="8" creationId="{8A989ABF-E4D1-0D2A-816A-3A3B08602772}"/>
          </ac:picMkLst>
        </pc:picChg>
        <pc:picChg chg="del mod">
          <ac:chgData name="DeAnna Schuler" userId="7b89bd95a6d9ca4b" providerId="LiveId" clId="{54277873-5BFC-42FF-9961-EDBE9D04A7BE}" dt="2025-05-22T00:17:54.850" v="695" actId="478"/>
          <ac:picMkLst>
            <pc:docMk/>
            <pc:sldMk cId="1818613727" sldId="276"/>
            <ac:picMk id="9" creationId="{AE7F77DB-6C75-28D6-2B86-9ED1AB9FDF9E}"/>
          </ac:picMkLst>
        </pc:picChg>
        <pc:picChg chg="mod modCrop">
          <ac:chgData name="DeAnna Schuler" userId="7b89bd95a6d9ca4b" providerId="LiveId" clId="{54277873-5BFC-42FF-9961-EDBE9D04A7BE}" dt="2025-05-22T01:27:23.690" v="1273" actId="18131"/>
          <ac:picMkLst>
            <pc:docMk/>
            <pc:sldMk cId="1818613727" sldId="276"/>
            <ac:picMk id="10" creationId="{5034E582-FFF7-44D4-8EF3-10E2E93B0E27}"/>
          </ac:picMkLst>
        </pc:picChg>
        <pc:picChg chg="mod">
          <ac:chgData name="DeAnna Schuler" userId="7b89bd95a6d9ca4b" providerId="LiveId" clId="{54277873-5BFC-42FF-9961-EDBE9D04A7BE}" dt="2025-05-22T01:14:31.355" v="1246" actId="1076"/>
          <ac:picMkLst>
            <pc:docMk/>
            <pc:sldMk cId="1818613727" sldId="276"/>
            <ac:picMk id="11" creationId="{F0D79FCA-B83C-5431-9705-D0DC78BD893B}"/>
          </ac:picMkLst>
        </pc:picChg>
        <pc:picChg chg="mod">
          <ac:chgData name="DeAnna Schuler" userId="7b89bd95a6d9ca4b" providerId="LiveId" clId="{54277873-5BFC-42FF-9961-EDBE9D04A7BE}" dt="2025-05-22T01:14:48.599" v="1247" actId="1076"/>
          <ac:picMkLst>
            <pc:docMk/>
            <pc:sldMk cId="1818613727" sldId="276"/>
            <ac:picMk id="12" creationId="{41C64F43-99B6-0D94-C82E-D346DC7EA9AD}"/>
          </ac:picMkLst>
        </pc:picChg>
        <pc:picChg chg="add mod">
          <ac:chgData name="DeAnna Schuler" userId="7b89bd95a6d9ca4b" providerId="LiveId" clId="{54277873-5BFC-42FF-9961-EDBE9D04A7BE}" dt="2025-05-22T01:12:16.734" v="1217" actId="1036"/>
          <ac:picMkLst>
            <pc:docMk/>
            <pc:sldMk cId="1818613727" sldId="276"/>
            <ac:picMk id="28" creationId="{1385CD37-5724-757F-1D10-B7800795E8BB}"/>
          </ac:picMkLst>
        </pc:picChg>
        <pc:picChg chg="add mod modCrop">
          <ac:chgData name="DeAnna Schuler" userId="7b89bd95a6d9ca4b" providerId="LiveId" clId="{54277873-5BFC-42FF-9961-EDBE9D04A7BE}" dt="2025-05-22T01:17:23.428" v="1251" actId="14826"/>
          <ac:picMkLst>
            <pc:docMk/>
            <pc:sldMk cId="1818613727" sldId="276"/>
            <ac:picMk id="35" creationId="{01803138-6EB5-CB53-8DCA-BCDC33EAB3BB}"/>
          </ac:picMkLst>
        </pc:picChg>
        <pc:picChg chg="mod">
          <ac:chgData name="DeAnna Schuler" userId="7b89bd95a6d9ca4b" providerId="LiveId" clId="{54277873-5BFC-42FF-9961-EDBE9D04A7BE}" dt="2025-05-22T01:14:58.588" v="1248" actId="1076"/>
          <ac:picMkLst>
            <pc:docMk/>
            <pc:sldMk cId="1818613727" sldId="276"/>
            <ac:picMk id="36" creationId="{5B4DD31B-44A6-ED27-42E0-D6FCA00B4D1D}"/>
          </ac:picMkLst>
        </pc:picChg>
        <pc:cxnChg chg="add del mod">
          <ac:chgData name="DeAnna Schuler" userId="7b89bd95a6d9ca4b" providerId="LiveId" clId="{54277873-5BFC-42FF-9961-EDBE9D04A7BE}" dt="2025-05-22T00:31:19.353" v="870" actId="478"/>
          <ac:cxnSpMkLst>
            <pc:docMk/>
            <pc:sldMk cId="1818613727" sldId="276"/>
            <ac:cxnSpMk id="41" creationId="{156799B1-0B7F-C95F-B06A-F07BA864565C}"/>
          </ac:cxnSpMkLst>
        </pc:cxnChg>
      </pc:sldChg>
      <pc:sldChg chg="addSp delSp modSp mod">
        <pc:chgData name="DeAnna Schuler" userId="7b89bd95a6d9ca4b" providerId="LiveId" clId="{54277873-5BFC-42FF-9961-EDBE9D04A7BE}" dt="2025-05-22T01:49:55.539" v="1425" actId="1038"/>
        <pc:sldMkLst>
          <pc:docMk/>
          <pc:sldMk cId="867181063" sldId="279"/>
        </pc:sldMkLst>
        <pc:spChg chg="mod">
          <ac:chgData name="DeAnna Schuler" userId="7b89bd95a6d9ca4b" providerId="LiveId" clId="{54277873-5BFC-42FF-9961-EDBE9D04A7BE}" dt="2025-05-22T01:40:40.511" v="1338" actId="1076"/>
          <ac:spMkLst>
            <pc:docMk/>
            <pc:sldMk cId="867181063" sldId="279"/>
            <ac:spMk id="2" creationId="{24419B2E-9107-4FD8-B4EE-05B3F047BAA0}"/>
          </ac:spMkLst>
        </pc:spChg>
        <pc:spChg chg="add del mod">
          <ac:chgData name="DeAnna Schuler" userId="7b89bd95a6d9ca4b" providerId="LiveId" clId="{54277873-5BFC-42FF-9961-EDBE9D04A7BE}" dt="2025-05-22T01:41:32.430" v="1343" actId="478"/>
          <ac:spMkLst>
            <pc:docMk/>
            <pc:sldMk cId="867181063" sldId="279"/>
            <ac:spMk id="3" creationId="{A0200992-0EAD-EAA8-3858-860CC8C10398}"/>
          </ac:spMkLst>
        </pc:spChg>
        <pc:spChg chg="mod">
          <ac:chgData name="DeAnna Schuler" userId="7b89bd95a6d9ca4b" providerId="LiveId" clId="{54277873-5BFC-42FF-9961-EDBE9D04A7BE}" dt="2025-05-18T17:39:16.449" v="101" actId="1076"/>
          <ac:spMkLst>
            <pc:docMk/>
            <pc:sldMk cId="867181063" sldId="279"/>
            <ac:spMk id="15" creationId="{40A105B7-7561-2706-B558-CB3553233A96}"/>
          </ac:spMkLst>
        </pc:spChg>
        <pc:spChg chg="add mod">
          <ac:chgData name="DeAnna Schuler" userId="7b89bd95a6d9ca4b" providerId="LiveId" clId="{54277873-5BFC-42FF-9961-EDBE9D04A7BE}" dt="2025-05-22T01:39:19.127" v="1309" actId="14100"/>
          <ac:spMkLst>
            <pc:docMk/>
            <pc:sldMk cId="867181063" sldId="279"/>
            <ac:spMk id="21" creationId="{D6DEDE60-CC35-0C30-AA97-D14BADEFA054}"/>
          </ac:spMkLst>
        </pc:spChg>
        <pc:spChg chg="mod">
          <ac:chgData name="DeAnna Schuler" userId="7b89bd95a6d9ca4b" providerId="LiveId" clId="{54277873-5BFC-42FF-9961-EDBE9D04A7BE}" dt="2025-05-22T01:39:52.796" v="1336" actId="1035"/>
          <ac:spMkLst>
            <pc:docMk/>
            <pc:sldMk cId="867181063" sldId="279"/>
            <ac:spMk id="24" creationId="{96BFE402-79C7-431F-0428-AEF865CD3CF0}"/>
          </ac:spMkLst>
        </pc:spChg>
        <pc:spChg chg="mod">
          <ac:chgData name="DeAnna Schuler" userId="7b89bd95a6d9ca4b" providerId="LiveId" clId="{54277873-5BFC-42FF-9961-EDBE9D04A7BE}" dt="2025-05-22T01:39:52.796" v="1336" actId="1035"/>
          <ac:spMkLst>
            <pc:docMk/>
            <pc:sldMk cId="867181063" sldId="279"/>
            <ac:spMk id="25" creationId="{B3479B3A-9C5D-9693-FD59-5EBEE0B92691}"/>
          </ac:spMkLst>
        </pc:spChg>
        <pc:spChg chg="add del mod">
          <ac:chgData name="DeAnna Schuler" userId="7b89bd95a6d9ca4b" providerId="LiveId" clId="{54277873-5BFC-42FF-9961-EDBE9D04A7BE}" dt="2025-05-22T01:46:00.138" v="1392" actId="478"/>
          <ac:spMkLst>
            <pc:docMk/>
            <pc:sldMk cId="867181063" sldId="279"/>
            <ac:spMk id="27" creationId="{0C3D48AA-6FAD-2484-7DCA-683C6D6E6393}"/>
          </ac:spMkLst>
        </pc:spChg>
        <pc:picChg chg="mod">
          <ac:chgData name="DeAnna Schuler" userId="7b89bd95a6d9ca4b" providerId="LiveId" clId="{54277873-5BFC-42FF-9961-EDBE9D04A7BE}" dt="2025-05-22T01:39:43.507" v="1321" actId="1036"/>
          <ac:picMkLst>
            <pc:docMk/>
            <pc:sldMk cId="867181063" sldId="279"/>
            <ac:picMk id="8" creationId="{7F38823D-E118-B6C2-0BE7-F86BF362804C}"/>
          </ac:picMkLst>
        </pc:picChg>
        <pc:picChg chg="mod">
          <ac:chgData name="DeAnna Schuler" userId="7b89bd95a6d9ca4b" providerId="LiveId" clId="{54277873-5BFC-42FF-9961-EDBE9D04A7BE}" dt="2025-05-22T01:39:43.507" v="1321" actId="1036"/>
          <ac:picMkLst>
            <pc:docMk/>
            <pc:sldMk cId="867181063" sldId="279"/>
            <ac:picMk id="11" creationId="{D79C9448-EE85-CF7C-2123-DA428F0774A9}"/>
          </ac:picMkLst>
        </pc:picChg>
        <pc:picChg chg="mod">
          <ac:chgData name="DeAnna Schuler" userId="7b89bd95a6d9ca4b" providerId="LiveId" clId="{54277873-5BFC-42FF-9961-EDBE9D04A7BE}" dt="2025-05-22T01:39:43.507" v="1321" actId="1036"/>
          <ac:picMkLst>
            <pc:docMk/>
            <pc:sldMk cId="867181063" sldId="279"/>
            <ac:picMk id="14" creationId="{E9A81E8E-CE17-C33A-5513-BDBEFC0B26BD}"/>
          </ac:picMkLst>
        </pc:picChg>
        <pc:picChg chg="add mod">
          <ac:chgData name="DeAnna Schuler" userId="7b89bd95a6d9ca4b" providerId="LiveId" clId="{54277873-5BFC-42FF-9961-EDBE9D04A7BE}" dt="2025-05-22T01:39:00.183" v="1305" actId="1076"/>
          <ac:picMkLst>
            <pc:docMk/>
            <pc:sldMk cId="867181063" sldId="279"/>
            <ac:picMk id="20" creationId="{62B5CE65-3372-E0A3-E6BD-C8A020FFEAF2}"/>
          </ac:picMkLst>
        </pc:picChg>
        <pc:picChg chg="add mod modCrop">
          <ac:chgData name="DeAnna Schuler" userId="7b89bd95a6d9ca4b" providerId="LiveId" clId="{54277873-5BFC-42FF-9961-EDBE9D04A7BE}" dt="2025-05-22T01:47:34.167" v="1406" actId="1076"/>
          <ac:picMkLst>
            <pc:docMk/>
            <pc:sldMk cId="867181063" sldId="279"/>
            <ac:picMk id="22" creationId="{B6369705-8204-68B7-1841-26320163FC58}"/>
          </ac:picMkLst>
        </pc:picChg>
        <pc:picChg chg="mod">
          <ac:chgData name="DeAnna Schuler" userId="7b89bd95a6d9ca4b" providerId="LiveId" clId="{54277873-5BFC-42FF-9961-EDBE9D04A7BE}" dt="2025-05-18T17:39:16.449" v="101" actId="1076"/>
          <ac:picMkLst>
            <pc:docMk/>
            <pc:sldMk cId="867181063" sldId="279"/>
            <ac:picMk id="23" creationId="{D3A66243-8CBB-BE44-E58B-B7BDB9BF9408}"/>
          </ac:picMkLst>
        </pc:picChg>
        <pc:picChg chg="add del mod">
          <ac:chgData name="DeAnna Schuler" userId="7b89bd95a6d9ca4b" providerId="LiveId" clId="{54277873-5BFC-42FF-9961-EDBE9D04A7BE}" dt="2025-05-22T01:45:29.863" v="1389" actId="478"/>
          <ac:picMkLst>
            <pc:docMk/>
            <pc:sldMk cId="867181063" sldId="279"/>
            <ac:picMk id="26" creationId="{305C99A7-C270-0841-3B3F-66E4C68522FC}"/>
          </ac:picMkLst>
        </pc:picChg>
        <pc:picChg chg="add mod">
          <ac:chgData name="DeAnna Schuler" userId="7b89bd95a6d9ca4b" providerId="LiveId" clId="{54277873-5BFC-42FF-9961-EDBE9D04A7BE}" dt="2025-05-22T01:47:36.238" v="1407" actId="1076"/>
          <ac:picMkLst>
            <pc:docMk/>
            <pc:sldMk cId="867181063" sldId="279"/>
            <ac:picMk id="29" creationId="{F985AA27-A437-52E0-770D-492523745571}"/>
          </ac:picMkLst>
        </pc:picChg>
        <pc:picChg chg="add mod">
          <ac:chgData name="DeAnna Schuler" userId="7b89bd95a6d9ca4b" providerId="LiveId" clId="{54277873-5BFC-42FF-9961-EDBE9D04A7BE}" dt="2025-05-22T01:48:14.456" v="1414" actId="1076"/>
          <ac:picMkLst>
            <pc:docMk/>
            <pc:sldMk cId="867181063" sldId="279"/>
            <ac:picMk id="30" creationId="{EA8E4675-2F88-0977-A702-2F0FF01A49A6}"/>
          </ac:picMkLst>
        </pc:picChg>
        <pc:picChg chg="add del">
          <ac:chgData name="DeAnna Schuler" userId="7b89bd95a6d9ca4b" providerId="LiveId" clId="{54277873-5BFC-42FF-9961-EDBE9D04A7BE}" dt="2025-05-22T01:48:50.152" v="1416" actId="478"/>
          <ac:picMkLst>
            <pc:docMk/>
            <pc:sldMk cId="867181063" sldId="279"/>
            <ac:picMk id="31" creationId="{4A8B3E79-CE7C-549D-8AF7-D9213A74B99F}"/>
          </ac:picMkLst>
        </pc:picChg>
        <pc:picChg chg="add mod modCrop">
          <ac:chgData name="DeAnna Schuler" userId="7b89bd95a6d9ca4b" providerId="LiveId" clId="{54277873-5BFC-42FF-9961-EDBE9D04A7BE}" dt="2025-05-22T01:49:55.539" v="1425" actId="1038"/>
          <ac:picMkLst>
            <pc:docMk/>
            <pc:sldMk cId="867181063" sldId="279"/>
            <ac:picMk id="32" creationId="{14229E0A-A785-49F8-DFB1-7ACEB2D751E4}"/>
          </ac:picMkLst>
        </pc:picChg>
        <pc:picChg chg="mod">
          <ac:chgData name="DeAnna Schuler" userId="7b89bd95a6d9ca4b" providerId="LiveId" clId="{54277873-5BFC-42FF-9961-EDBE9D04A7BE}" dt="2025-05-22T01:40:22.994" v="1337" actId="14100"/>
          <ac:picMkLst>
            <pc:docMk/>
            <pc:sldMk cId="867181063" sldId="279"/>
            <ac:picMk id="1026" creationId="{9299E3F6-7FA0-7E6C-32AC-260BEEB299BD}"/>
          </ac:picMkLst>
        </pc:picChg>
      </pc:sldChg>
      <pc:sldChg chg="addSp modSp mod">
        <pc:chgData name="DeAnna Schuler" userId="7b89bd95a6d9ca4b" providerId="LiveId" clId="{54277873-5BFC-42FF-9961-EDBE9D04A7BE}" dt="2025-05-22T02:01:25.802" v="1482" actId="122"/>
        <pc:sldMkLst>
          <pc:docMk/>
          <pc:sldMk cId="443842265" sldId="280"/>
        </pc:sldMkLst>
        <pc:spChg chg="mod">
          <ac:chgData name="DeAnna Schuler" userId="7b89bd95a6d9ca4b" providerId="LiveId" clId="{54277873-5BFC-42FF-9961-EDBE9D04A7BE}" dt="2025-05-22T01:56:20.972" v="1434" actId="1076"/>
          <ac:spMkLst>
            <pc:docMk/>
            <pc:sldMk cId="443842265" sldId="280"/>
            <ac:spMk id="2" creationId="{C45E975E-3C60-4C32-9707-0BAB75D73CCD}"/>
          </ac:spMkLst>
        </pc:spChg>
        <pc:spChg chg="mod">
          <ac:chgData name="DeAnna Schuler" userId="7b89bd95a6d9ca4b" providerId="LiveId" clId="{54277873-5BFC-42FF-9961-EDBE9D04A7BE}" dt="2025-05-22T02:00:57.586" v="1480" actId="1037"/>
          <ac:spMkLst>
            <pc:docMk/>
            <pc:sldMk cId="443842265" sldId="280"/>
            <ac:spMk id="3" creationId="{A12BE487-FEC3-4FE5-A402-09F2CDD678AC}"/>
          </ac:spMkLst>
        </pc:spChg>
        <pc:spChg chg="mod">
          <ac:chgData name="DeAnna Schuler" userId="7b89bd95a6d9ca4b" providerId="LiveId" clId="{54277873-5BFC-42FF-9961-EDBE9D04A7BE}" dt="2025-05-22T02:01:25.802" v="1482" actId="122"/>
          <ac:spMkLst>
            <pc:docMk/>
            <pc:sldMk cId="443842265" sldId="280"/>
            <ac:spMk id="7" creationId="{D52539FF-265A-DEC1-324C-1141B190BB08}"/>
          </ac:spMkLst>
        </pc:spChg>
        <pc:spChg chg="mod">
          <ac:chgData name="DeAnna Schuler" userId="7b89bd95a6d9ca4b" providerId="LiveId" clId="{54277873-5BFC-42FF-9961-EDBE9D04A7BE}" dt="2025-05-22T02:00:57.586" v="1480" actId="1037"/>
          <ac:spMkLst>
            <pc:docMk/>
            <pc:sldMk cId="443842265" sldId="280"/>
            <ac:spMk id="15" creationId="{52866C39-1828-DAC9-071C-FC9D3EB5962B}"/>
          </ac:spMkLst>
        </pc:spChg>
        <pc:spChg chg="mod">
          <ac:chgData name="DeAnna Schuler" userId="7b89bd95a6d9ca4b" providerId="LiveId" clId="{54277873-5BFC-42FF-9961-EDBE9D04A7BE}" dt="2025-05-22T02:00:57.586" v="1480" actId="1037"/>
          <ac:spMkLst>
            <pc:docMk/>
            <pc:sldMk cId="443842265" sldId="280"/>
            <ac:spMk id="16" creationId="{BD13AB06-FDAF-DF82-5AA8-9668A1F76E84}"/>
          </ac:spMkLst>
        </pc:spChg>
        <pc:picChg chg="mod ord">
          <ac:chgData name="DeAnna Schuler" userId="7b89bd95a6d9ca4b" providerId="LiveId" clId="{54277873-5BFC-42FF-9961-EDBE9D04A7BE}" dt="2025-05-22T01:57:55.800" v="1458" actId="1076"/>
          <ac:picMkLst>
            <pc:docMk/>
            <pc:sldMk cId="443842265" sldId="280"/>
            <ac:picMk id="5" creationId="{67C429A1-886C-944C-8F06-6E266A55F4DC}"/>
          </ac:picMkLst>
        </pc:picChg>
        <pc:picChg chg="add mod modCrop">
          <ac:chgData name="DeAnna Schuler" userId="7b89bd95a6d9ca4b" providerId="LiveId" clId="{54277873-5BFC-42FF-9961-EDBE9D04A7BE}" dt="2025-05-22T01:58:33.350" v="1466" actId="1076"/>
          <ac:picMkLst>
            <pc:docMk/>
            <pc:sldMk cId="443842265" sldId="280"/>
            <ac:picMk id="6" creationId="{2E9CA635-2FBB-B78B-49E3-F568A84D0447}"/>
          </ac:picMkLst>
        </pc:picChg>
        <pc:picChg chg="mod">
          <ac:chgData name="DeAnna Schuler" userId="7b89bd95a6d9ca4b" providerId="LiveId" clId="{54277873-5BFC-42FF-9961-EDBE9D04A7BE}" dt="2025-05-22T01:57:33.850" v="1457" actId="1076"/>
          <ac:picMkLst>
            <pc:docMk/>
            <pc:sldMk cId="443842265" sldId="280"/>
            <ac:picMk id="10" creationId="{192C0E61-62E0-E354-AE52-DBB369B940C4}"/>
          </ac:picMkLst>
        </pc:picChg>
        <pc:picChg chg="mod">
          <ac:chgData name="DeAnna Schuler" userId="7b89bd95a6d9ca4b" providerId="LiveId" clId="{54277873-5BFC-42FF-9961-EDBE9D04A7BE}" dt="2025-05-22T01:57:33.850" v="1457" actId="1076"/>
          <ac:picMkLst>
            <pc:docMk/>
            <pc:sldMk cId="443842265" sldId="280"/>
            <ac:picMk id="12" creationId="{B7D6078E-8C4E-A06E-1E02-729E1405E4F0}"/>
          </ac:picMkLst>
        </pc:picChg>
      </pc:sldChg>
      <pc:sldChg chg="addSp delSp modSp mod modCm">
        <pc:chgData name="DeAnna Schuler" userId="7b89bd95a6d9ca4b" providerId="LiveId" clId="{54277873-5BFC-42FF-9961-EDBE9D04A7BE}" dt="2025-05-22T02:09:41.696" v="1580"/>
        <pc:sldMkLst>
          <pc:docMk/>
          <pc:sldMk cId="4059308178" sldId="281"/>
        </pc:sldMkLst>
        <pc:spChg chg="mod">
          <ac:chgData name="DeAnna Schuler" userId="7b89bd95a6d9ca4b" providerId="LiveId" clId="{54277873-5BFC-42FF-9961-EDBE9D04A7BE}" dt="2025-05-18T17:56:20.138" v="288" actId="20577"/>
          <ac:spMkLst>
            <pc:docMk/>
            <pc:sldMk cId="4059308178" sldId="281"/>
            <ac:spMk id="2" creationId="{8E933EEA-DD42-42B1-82E8-54DD99EC3C93}"/>
          </ac:spMkLst>
        </pc:spChg>
        <pc:spChg chg="mod">
          <ac:chgData name="DeAnna Schuler" userId="7b89bd95a6d9ca4b" providerId="LiveId" clId="{54277873-5BFC-42FF-9961-EDBE9D04A7BE}" dt="2025-05-22T02:04:55.580" v="1568" actId="1035"/>
          <ac:spMkLst>
            <pc:docMk/>
            <pc:sldMk cId="4059308178" sldId="281"/>
            <ac:spMk id="3" creationId="{9A08991B-6C51-4128-9B06-7218CF1DCC51}"/>
          </ac:spMkLst>
        </pc:spChg>
        <pc:spChg chg="mod">
          <ac:chgData name="DeAnna Schuler" userId="7b89bd95a6d9ca4b" providerId="LiveId" clId="{54277873-5BFC-42FF-9961-EDBE9D04A7BE}" dt="2025-05-22T02:04:55.580" v="1568" actId="1035"/>
          <ac:spMkLst>
            <pc:docMk/>
            <pc:sldMk cId="4059308178" sldId="281"/>
            <ac:spMk id="4" creationId="{FA0E813F-CB51-EA77-9623-543396905E90}"/>
          </ac:spMkLst>
        </pc:spChg>
        <pc:picChg chg="add mod">
          <ac:chgData name="DeAnna Schuler" userId="7b89bd95a6d9ca4b" providerId="LiveId" clId="{54277873-5BFC-42FF-9961-EDBE9D04A7BE}" dt="2025-05-22T02:09:02.383" v="1576"/>
          <ac:picMkLst>
            <pc:docMk/>
            <pc:sldMk cId="4059308178" sldId="281"/>
            <ac:picMk id="6" creationId="{0054A15A-E097-BBEB-64CE-61C7793229A4}"/>
          </ac:picMkLst>
        </pc:picChg>
        <pc:picChg chg="mod">
          <ac:chgData name="DeAnna Schuler" userId="7b89bd95a6d9ca4b" providerId="LiveId" clId="{54277873-5BFC-42FF-9961-EDBE9D04A7BE}" dt="2025-05-22T02:04:55.580" v="1568" actId="1035"/>
          <ac:picMkLst>
            <pc:docMk/>
            <pc:sldMk cId="4059308178" sldId="281"/>
            <ac:picMk id="7" creationId="{6209C4C9-F84D-7971-8DE9-627D4BF8B6E3}"/>
          </ac:picMkLst>
        </pc:picChg>
        <pc:picChg chg="mod">
          <ac:chgData name="DeAnna Schuler" userId="7b89bd95a6d9ca4b" providerId="LiveId" clId="{54277873-5BFC-42FF-9961-EDBE9D04A7BE}" dt="2025-05-22T02:04:55.580" v="1568" actId="1035"/>
          <ac:picMkLst>
            <pc:docMk/>
            <pc:sldMk cId="4059308178" sldId="281"/>
            <ac:picMk id="8" creationId="{2B97D062-8E69-3E2E-02B9-B64FDAE681F1}"/>
          </ac:picMkLst>
        </pc:picChg>
        <pc:picChg chg="del mod">
          <ac:chgData name="DeAnna Schuler" userId="7b89bd95a6d9ca4b" providerId="LiveId" clId="{54277873-5BFC-42FF-9961-EDBE9D04A7BE}" dt="2025-05-22T02:05:26.047" v="1569" actId="478"/>
          <ac:picMkLst>
            <pc:docMk/>
            <pc:sldMk cId="4059308178" sldId="281"/>
            <ac:picMk id="9" creationId="{412A4255-BC3A-8EB4-8D30-258132F8CD98}"/>
          </ac:picMkLst>
        </pc:picChg>
        <pc:picChg chg="mod">
          <ac:chgData name="DeAnna Schuler" userId="7b89bd95a6d9ca4b" providerId="LiveId" clId="{54277873-5BFC-42FF-9961-EDBE9D04A7BE}" dt="2025-05-22T02:04:55.580" v="1568" actId="1035"/>
          <ac:picMkLst>
            <pc:docMk/>
            <pc:sldMk cId="4059308178" sldId="281"/>
            <ac:picMk id="10" creationId="{F12ED39E-F5B9-DC71-440C-2887100C5C9F}"/>
          </ac:picMkLst>
        </pc:picChg>
        <pc:picChg chg="mod">
          <ac:chgData name="DeAnna Schuler" userId="7b89bd95a6d9ca4b" providerId="LiveId" clId="{54277873-5BFC-42FF-9961-EDBE9D04A7BE}" dt="2025-05-22T02:04:55.580" v="1568" actId="1035"/>
          <ac:picMkLst>
            <pc:docMk/>
            <pc:sldMk cId="4059308178" sldId="281"/>
            <ac:picMk id="11" creationId="{3254EF0C-9F6E-0866-97F4-F22A1522AC78}"/>
          </ac:picMkLst>
        </pc:picChg>
        <pc:picChg chg="add mod">
          <ac:chgData name="DeAnna Schuler" userId="7b89bd95a6d9ca4b" providerId="LiveId" clId="{54277873-5BFC-42FF-9961-EDBE9D04A7BE}" dt="2025-05-22T02:09:41.696" v="1580"/>
          <ac:picMkLst>
            <pc:docMk/>
            <pc:sldMk cId="4059308178" sldId="281"/>
            <ac:picMk id="13" creationId="{F4917A4F-A6FD-B32C-53CF-5B298656E894}"/>
          </ac:picMkLst>
        </pc:pic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DeAnna Schuler" userId="7b89bd95a6d9ca4b" providerId="LiveId" clId="{54277873-5BFC-42FF-9961-EDBE9D04A7BE}" dt="2025-05-22T02:04:13.023" v="1543" actId="20577"/>
              <pc2:cmMkLst xmlns:pc2="http://schemas.microsoft.com/office/powerpoint/2019/9/main/command">
                <pc:docMk/>
                <pc:sldMk cId="4059308178" sldId="281"/>
                <pc2:cmMk id="{49A01AC9-4410-45E4-BD74-255249A77CF3}"/>
              </pc2:cmMkLst>
            </pc226:cmChg>
          </p:ext>
        </pc:extLst>
      </pc:sldChg>
      <pc:sldChg chg="modSp mod">
        <pc:chgData name="DeAnna Schuler" userId="7b89bd95a6d9ca4b" providerId="LiveId" clId="{54277873-5BFC-42FF-9961-EDBE9D04A7BE}" dt="2025-05-18T18:04:10.971" v="458" actId="20577"/>
        <pc:sldMkLst>
          <pc:docMk/>
          <pc:sldMk cId="3118626307" sldId="284"/>
        </pc:sldMkLst>
        <pc:spChg chg="mod">
          <ac:chgData name="DeAnna Schuler" userId="7b89bd95a6d9ca4b" providerId="LiveId" clId="{54277873-5BFC-42FF-9961-EDBE9D04A7BE}" dt="2025-05-18T17:59:02.174" v="364" actId="20577"/>
          <ac:spMkLst>
            <pc:docMk/>
            <pc:sldMk cId="3118626307" sldId="284"/>
            <ac:spMk id="4" creationId="{53BE3869-BCC5-AAFF-F0B3-8FD3142EF819}"/>
          </ac:spMkLst>
        </pc:spChg>
        <pc:spChg chg="mod">
          <ac:chgData name="DeAnna Schuler" userId="7b89bd95a6d9ca4b" providerId="LiveId" clId="{54277873-5BFC-42FF-9961-EDBE9D04A7BE}" dt="2025-05-18T17:59:46.863" v="366" actId="20577"/>
          <ac:spMkLst>
            <pc:docMk/>
            <pc:sldMk cId="3118626307" sldId="284"/>
            <ac:spMk id="9" creationId="{0890F774-ADB8-610A-6EB1-6C1535307171}"/>
          </ac:spMkLst>
        </pc:spChg>
        <pc:spChg chg="mod">
          <ac:chgData name="DeAnna Schuler" userId="7b89bd95a6d9ca4b" providerId="LiveId" clId="{54277873-5BFC-42FF-9961-EDBE9D04A7BE}" dt="2025-05-18T18:00:09.813" v="375" actId="20577"/>
          <ac:spMkLst>
            <pc:docMk/>
            <pc:sldMk cId="3118626307" sldId="284"/>
            <ac:spMk id="20" creationId="{351F64F0-6E8C-319C-E4AC-8FB468A16A9A}"/>
          </ac:spMkLst>
        </pc:spChg>
        <pc:spChg chg="mod">
          <ac:chgData name="DeAnna Schuler" userId="7b89bd95a6d9ca4b" providerId="LiveId" clId="{54277873-5BFC-42FF-9961-EDBE9D04A7BE}" dt="2025-05-18T18:02:54.068" v="378" actId="20577"/>
          <ac:spMkLst>
            <pc:docMk/>
            <pc:sldMk cId="3118626307" sldId="284"/>
            <ac:spMk id="22" creationId="{A90B360A-F5C9-55D8-693F-6E2BF3CFF5E7}"/>
          </ac:spMkLst>
        </pc:spChg>
        <pc:spChg chg="mod">
          <ac:chgData name="DeAnna Schuler" userId="7b89bd95a6d9ca4b" providerId="LiveId" clId="{54277873-5BFC-42FF-9961-EDBE9D04A7BE}" dt="2025-05-18T18:03:49.334" v="450" actId="20577"/>
          <ac:spMkLst>
            <pc:docMk/>
            <pc:sldMk cId="3118626307" sldId="284"/>
            <ac:spMk id="24" creationId="{0A6CF20E-C62B-60D4-15E3-10FED38AEF5D}"/>
          </ac:spMkLst>
        </pc:spChg>
        <pc:spChg chg="mod">
          <ac:chgData name="DeAnna Schuler" userId="7b89bd95a6d9ca4b" providerId="LiveId" clId="{54277873-5BFC-42FF-9961-EDBE9D04A7BE}" dt="2025-05-18T18:04:10.971" v="458" actId="20577"/>
          <ac:spMkLst>
            <pc:docMk/>
            <pc:sldMk cId="3118626307" sldId="284"/>
            <ac:spMk id="25" creationId="{DD613827-3ACC-0341-FEC5-F1955B280151}"/>
          </ac:spMkLst>
        </pc:spChg>
      </pc:sldChg>
      <pc:sldChg chg="addSp delSp modSp mod">
        <pc:chgData name="DeAnna Schuler" userId="7b89bd95a6d9ca4b" providerId="LiveId" clId="{54277873-5BFC-42FF-9961-EDBE9D04A7BE}" dt="2025-05-22T03:51:00.963" v="2402" actId="20577"/>
        <pc:sldMkLst>
          <pc:docMk/>
          <pc:sldMk cId="1131800491" sldId="285"/>
        </pc:sldMkLst>
        <pc:spChg chg="mod">
          <ac:chgData name="DeAnna Schuler" userId="7b89bd95a6d9ca4b" providerId="LiveId" clId="{54277873-5BFC-42FF-9961-EDBE9D04A7BE}" dt="2025-05-22T03:47:43.821" v="1950" actId="1076"/>
          <ac:spMkLst>
            <pc:docMk/>
            <pc:sldMk cId="1131800491" sldId="285"/>
            <ac:spMk id="15" creationId="{20F0453C-2FFB-61D7-DEA8-669100073E20}"/>
          </ac:spMkLst>
        </pc:spChg>
        <pc:spChg chg="del">
          <ac:chgData name="DeAnna Schuler" userId="7b89bd95a6d9ca4b" providerId="LiveId" clId="{54277873-5BFC-42FF-9961-EDBE9D04A7BE}" dt="2025-05-22T03:47:22.368" v="1947" actId="478"/>
          <ac:spMkLst>
            <pc:docMk/>
            <pc:sldMk cId="1131800491" sldId="285"/>
            <ac:spMk id="17" creationId="{94621E03-E694-D6F0-1C0D-1657AA9D6718}"/>
          </ac:spMkLst>
        </pc:spChg>
        <pc:spChg chg="mod">
          <ac:chgData name="DeAnna Schuler" userId="7b89bd95a6d9ca4b" providerId="LiveId" clId="{54277873-5BFC-42FF-9961-EDBE9D04A7BE}" dt="2025-05-22T03:47:51.313" v="1951" actId="403"/>
          <ac:spMkLst>
            <pc:docMk/>
            <pc:sldMk cId="1131800491" sldId="285"/>
            <ac:spMk id="19" creationId="{7EE336EF-2EAC-F283-D45B-14DB71A7DC82}"/>
          </ac:spMkLst>
        </pc:spChg>
        <pc:spChg chg="mod">
          <ac:chgData name="DeAnna Schuler" userId="7b89bd95a6d9ca4b" providerId="LiveId" clId="{54277873-5BFC-42FF-9961-EDBE9D04A7BE}" dt="2025-05-22T03:51:00.963" v="2402" actId="20577"/>
          <ac:spMkLst>
            <pc:docMk/>
            <pc:sldMk cId="1131800491" sldId="285"/>
            <ac:spMk id="28" creationId="{F08C36B2-0556-FEA8-8B12-E9ABF4235E91}"/>
          </ac:spMkLst>
        </pc:spChg>
        <pc:picChg chg="mod">
          <ac:chgData name="DeAnna Schuler" userId="7b89bd95a6d9ca4b" providerId="LiveId" clId="{54277873-5BFC-42FF-9961-EDBE9D04A7BE}" dt="2025-05-22T02:56:02.507" v="1920" actId="1076"/>
          <ac:picMkLst>
            <pc:docMk/>
            <pc:sldMk cId="1131800491" sldId="285"/>
            <ac:picMk id="5" creationId="{CCE17097-7780-6F07-51C9-4AD07E44336E}"/>
          </ac:picMkLst>
        </pc:picChg>
        <pc:picChg chg="add mod">
          <ac:chgData name="DeAnna Schuler" userId="7b89bd95a6d9ca4b" providerId="LiveId" clId="{54277873-5BFC-42FF-9961-EDBE9D04A7BE}" dt="2025-05-22T03:47:33.528" v="1948" actId="1076"/>
          <ac:picMkLst>
            <pc:docMk/>
            <pc:sldMk cId="1131800491" sldId="285"/>
            <ac:picMk id="6" creationId="{9A126396-4119-9A1D-9156-D006049958A0}"/>
          </ac:picMkLst>
        </pc:picChg>
        <pc:picChg chg="add mod">
          <ac:chgData name="DeAnna Schuler" userId="7b89bd95a6d9ca4b" providerId="LiveId" clId="{54277873-5BFC-42FF-9961-EDBE9D04A7BE}" dt="2025-05-22T03:48:27.147" v="1955" actId="1076"/>
          <ac:picMkLst>
            <pc:docMk/>
            <pc:sldMk cId="1131800491" sldId="285"/>
            <ac:picMk id="8" creationId="{FEE9BD09-1929-F65D-E91A-527739B1756B}"/>
          </ac:picMkLst>
        </pc:picChg>
        <pc:picChg chg="del">
          <ac:chgData name="DeAnna Schuler" userId="7b89bd95a6d9ca4b" providerId="LiveId" clId="{54277873-5BFC-42FF-9961-EDBE9D04A7BE}" dt="2025-05-22T02:54:04.774" v="1888" actId="478"/>
          <ac:picMkLst>
            <pc:docMk/>
            <pc:sldMk cId="1131800491" sldId="285"/>
            <ac:picMk id="13" creationId="{92251930-FD78-3D53-0D04-C1B39C366882}"/>
          </ac:picMkLst>
        </pc:picChg>
        <pc:picChg chg="mod">
          <ac:chgData name="DeAnna Schuler" userId="7b89bd95a6d9ca4b" providerId="LiveId" clId="{54277873-5BFC-42FF-9961-EDBE9D04A7BE}" dt="2025-05-22T02:56:08.896" v="1921" actId="1076"/>
          <ac:picMkLst>
            <pc:docMk/>
            <pc:sldMk cId="1131800491" sldId="285"/>
            <ac:picMk id="24" creationId="{8AB1E935-E168-779E-56E3-6F1ACD97E30F}"/>
          </ac:picMkLst>
        </pc:picChg>
        <pc:picChg chg="del">
          <ac:chgData name="DeAnna Schuler" userId="7b89bd95a6d9ca4b" providerId="LiveId" clId="{54277873-5BFC-42FF-9961-EDBE9D04A7BE}" dt="2025-05-22T03:47:19.190" v="1946" actId="478"/>
          <ac:picMkLst>
            <pc:docMk/>
            <pc:sldMk cId="1131800491" sldId="285"/>
            <ac:picMk id="26" creationId="{A809D680-918A-C82D-1028-41339A83A724}"/>
          </ac:picMkLst>
        </pc:picChg>
        <pc:picChg chg="mod">
          <ac:chgData name="DeAnna Schuler" userId="7b89bd95a6d9ca4b" providerId="LiveId" clId="{54277873-5BFC-42FF-9961-EDBE9D04A7BE}" dt="2025-05-22T03:48:15.255" v="1953" actId="1076"/>
          <ac:picMkLst>
            <pc:docMk/>
            <pc:sldMk cId="1131800491" sldId="285"/>
            <ac:picMk id="29" creationId="{F2CB221C-1A6D-7884-9FDB-ACFC5D30FA63}"/>
          </ac:picMkLst>
        </pc:picChg>
        <pc:picChg chg="mod">
          <ac:chgData name="DeAnna Schuler" userId="7b89bd95a6d9ca4b" providerId="LiveId" clId="{54277873-5BFC-42FF-9961-EDBE9D04A7BE}" dt="2025-05-22T03:48:15.255" v="1953" actId="1076"/>
          <ac:picMkLst>
            <pc:docMk/>
            <pc:sldMk cId="1131800491" sldId="285"/>
            <ac:picMk id="30" creationId="{12A3CFF6-DCC6-04C0-481E-3067057097F1}"/>
          </ac:picMkLst>
        </pc:picChg>
        <pc:picChg chg="mod">
          <ac:chgData name="DeAnna Schuler" userId="7b89bd95a6d9ca4b" providerId="LiveId" clId="{54277873-5BFC-42FF-9961-EDBE9D04A7BE}" dt="2025-05-22T03:48:18.440" v="1954" actId="1076"/>
          <ac:picMkLst>
            <pc:docMk/>
            <pc:sldMk cId="1131800491" sldId="285"/>
            <ac:picMk id="31" creationId="{6FF2DF74-AAAC-3681-4531-20D6B7D32B16}"/>
          </ac:picMkLst>
        </pc:picChg>
        <pc:picChg chg="del">
          <ac:chgData name="DeAnna Schuler" userId="7b89bd95a6d9ca4b" providerId="LiveId" clId="{54277873-5BFC-42FF-9961-EDBE9D04A7BE}" dt="2025-05-22T03:45:37.866" v="1924" actId="478"/>
          <ac:picMkLst>
            <pc:docMk/>
            <pc:sldMk cId="1131800491" sldId="285"/>
            <ac:picMk id="32" creationId="{50D8091E-1957-903D-6A09-994A1D37562D}"/>
          </ac:picMkLst>
        </pc:picChg>
      </pc:sldChg>
      <pc:sldChg chg="addSp modSp mod modNotesTx">
        <pc:chgData name="DeAnna Schuler" userId="7b89bd95a6d9ca4b" providerId="LiveId" clId="{54277873-5BFC-42FF-9961-EDBE9D04A7BE}" dt="2025-05-22T02:24:24.352" v="1744" actId="14100"/>
        <pc:sldMkLst>
          <pc:docMk/>
          <pc:sldMk cId="1417462018" sldId="287"/>
        </pc:sldMkLst>
        <pc:spChg chg="mod">
          <ac:chgData name="DeAnna Schuler" userId="7b89bd95a6d9ca4b" providerId="LiveId" clId="{54277873-5BFC-42FF-9961-EDBE9D04A7BE}" dt="2025-05-22T02:24:24.352" v="1744" actId="14100"/>
          <ac:spMkLst>
            <pc:docMk/>
            <pc:sldMk cId="1417462018" sldId="287"/>
            <ac:spMk id="3" creationId="{A52BACE4-8011-4905-A7E5-9CC7D240F78C}"/>
          </ac:spMkLst>
        </pc:spChg>
        <pc:spChg chg="add mod">
          <ac:chgData name="DeAnna Schuler" userId="7b89bd95a6d9ca4b" providerId="LiveId" clId="{54277873-5BFC-42FF-9961-EDBE9D04A7BE}" dt="2025-05-22T02:23:35.884" v="1738" actId="207"/>
          <ac:spMkLst>
            <pc:docMk/>
            <pc:sldMk cId="1417462018" sldId="287"/>
            <ac:spMk id="4" creationId="{EE97A1D6-3EA3-B901-4514-5CEB54A40431}"/>
          </ac:spMkLst>
        </pc:spChg>
      </pc:sldChg>
      <pc:sldChg chg="addSp modSp mod modNotesTx">
        <pc:chgData name="DeAnna Schuler" userId="7b89bd95a6d9ca4b" providerId="LiveId" clId="{54277873-5BFC-42FF-9961-EDBE9D04A7BE}" dt="2025-05-22T02:21:06.801" v="1712" actId="14826"/>
        <pc:sldMkLst>
          <pc:docMk/>
          <pc:sldMk cId="1992779819" sldId="288"/>
        </pc:sldMkLst>
        <pc:spChg chg="mod">
          <ac:chgData name="DeAnna Schuler" userId="7b89bd95a6d9ca4b" providerId="LiveId" clId="{54277873-5BFC-42FF-9961-EDBE9D04A7BE}" dt="2025-05-18T18:04:46.226" v="466" actId="20577"/>
          <ac:spMkLst>
            <pc:docMk/>
            <pc:sldMk cId="1992779819" sldId="288"/>
            <ac:spMk id="17" creationId="{CD2CA5C0-EAEF-CBB0-D8BF-84288B94B07D}"/>
          </ac:spMkLst>
        </pc:spChg>
        <pc:picChg chg="add">
          <ac:chgData name="DeAnna Schuler" userId="7b89bd95a6d9ca4b" providerId="LiveId" clId="{54277873-5BFC-42FF-9961-EDBE9D04A7BE}" dt="2025-05-22T02:20:59.460" v="1711"/>
          <ac:picMkLst>
            <pc:docMk/>
            <pc:sldMk cId="1992779819" sldId="288"/>
            <ac:picMk id="3" creationId="{CE0840ED-8FDD-8EE4-3D0B-5FAEC3B85CB4}"/>
          </ac:picMkLst>
        </pc:picChg>
        <pc:picChg chg="mod">
          <ac:chgData name="DeAnna Schuler" userId="7b89bd95a6d9ca4b" providerId="LiveId" clId="{54277873-5BFC-42FF-9961-EDBE9D04A7BE}" dt="2025-05-18T18:07:16.332" v="586" actId="1036"/>
          <ac:picMkLst>
            <pc:docMk/>
            <pc:sldMk cId="1992779819" sldId="288"/>
            <ac:picMk id="5" creationId="{D528BF0B-95C5-1202-A049-51A046333C27}"/>
          </ac:picMkLst>
        </pc:picChg>
        <pc:picChg chg="mod">
          <ac:chgData name="DeAnna Schuler" userId="7b89bd95a6d9ca4b" providerId="LiveId" clId="{54277873-5BFC-42FF-9961-EDBE9D04A7BE}" dt="2025-05-22T02:21:06.801" v="1712" actId="14826"/>
          <ac:picMkLst>
            <pc:docMk/>
            <pc:sldMk cId="1992779819" sldId="288"/>
            <ac:picMk id="15" creationId="{84D6FF5E-652B-C95D-A4A0-771321A4D87C}"/>
          </ac:picMkLst>
        </pc:picChg>
      </pc:sldChg>
      <pc:sldChg chg="addSp delSp modSp mod">
        <pc:chgData name="DeAnna Schuler" userId="7b89bd95a6d9ca4b" providerId="LiveId" clId="{54277873-5BFC-42FF-9961-EDBE9D04A7BE}" dt="2025-05-22T02:14:34.890" v="1710" actId="20577"/>
        <pc:sldMkLst>
          <pc:docMk/>
          <pc:sldMk cId="1506538193" sldId="290"/>
        </pc:sldMkLst>
        <pc:spChg chg="mod">
          <ac:chgData name="DeAnna Schuler" userId="7b89bd95a6d9ca4b" providerId="LiveId" clId="{54277873-5BFC-42FF-9961-EDBE9D04A7BE}" dt="2025-05-18T17:57:44.637" v="346" actId="20577"/>
          <ac:spMkLst>
            <pc:docMk/>
            <pc:sldMk cId="1506538193" sldId="290"/>
            <ac:spMk id="3" creationId="{FD3735D3-7E76-3513-3677-38744FE721C4}"/>
          </ac:spMkLst>
        </pc:spChg>
        <pc:spChg chg="mod">
          <ac:chgData name="DeAnna Schuler" userId="7b89bd95a6d9ca4b" providerId="LiveId" clId="{54277873-5BFC-42FF-9961-EDBE9D04A7BE}" dt="2025-05-18T17:58:14.465" v="356" actId="20577"/>
          <ac:spMkLst>
            <pc:docMk/>
            <pc:sldMk cId="1506538193" sldId="290"/>
            <ac:spMk id="4" creationId="{2C482341-104C-FD8D-88D9-8E1B8AA2E884}"/>
          </ac:spMkLst>
        </pc:spChg>
        <pc:spChg chg="mod">
          <ac:chgData name="DeAnna Schuler" userId="7b89bd95a6d9ca4b" providerId="LiveId" clId="{54277873-5BFC-42FF-9961-EDBE9D04A7BE}" dt="2025-05-18T17:58:38.638" v="362" actId="20577"/>
          <ac:spMkLst>
            <pc:docMk/>
            <pc:sldMk cId="1506538193" sldId="290"/>
            <ac:spMk id="6" creationId="{8C96A76A-533B-E16D-6162-B3E700A3A2DD}"/>
          </ac:spMkLst>
        </pc:spChg>
        <pc:spChg chg="add">
          <ac:chgData name="DeAnna Schuler" userId="7b89bd95a6d9ca4b" providerId="LiveId" clId="{54277873-5BFC-42FF-9961-EDBE9D04A7BE}" dt="2025-05-22T02:11:26.775" v="1581"/>
          <ac:spMkLst>
            <pc:docMk/>
            <pc:sldMk cId="1506538193" sldId="290"/>
            <ac:spMk id="8" creationId="{9CD0298B-5749-283E-A965-1BB9C3832221}"/>
          </ac:spMkLst>
        </pc:spChg>
        <pc:spChg chg="mod">
          <ac:chgData name="DeAnna Schuler" userId="7b89bd95a6d9ca4b" providerId="LiveId" clId="{54277873-5BFC-42FF-9961-EDBE9D04A7BE}" dt="2025-05-22T02:14:34.890" v="1710" actId="20577"/>
          <ac:spMkLst>
            <pc:docMk/>
            <pc:sldMk cId="1506538193" sldId="290"/>
            <ac:spMk id="14" creationId="{B4A114B3-C18E-755D-DEB5-B1A20C2231B1}"/>
          </ac:spMkLst>
        </pc:spChg>
        <pc:picChg chg="del">
          <ac:chgData name="DeAnna Schuler" userId="7b89bd95a6d9ca4b" providerId="LiveId" clId="{54277873-5BFC-42FF-9961-EDBE9D04A7BE}" dt="2025-05-22T02:11:47.289" v="1582" actId="478"/>
          <ac:picMkLst>
            <pc:docMk/>
            <pc:sldMk cId="1506538193" sldId="290"/>
            <ac:picMk id="12" creationId="{7FF2722D-A50F-AB90-2A54-CF15BFBAD7BA}"/>
          </ac:picMkLst>
        </pc:picChg>
        <pc:picChg chg="add mod">
          <ac:chgData name="DeAnna Schuler" userId="7b89bd95a6d9ca4b" providerId="LiveId" clId="{54277873-5BFC-42FF-9961-EDBE9D04A7BE}" dt="2025-05-22T02:12:28.291" v="1585" actId="1076"/>
          <ac:picMkLst>
            <pc:docMk/>
            <pc:sldMk cId="1506538193" sldId="290"/>
            <ac:picMk id="16" creationId="{45EC92EB-F9EB-A10B-3F6C-4A910CC552A6}"/>
          </ac:picMkLst>
        </pc:picChg>
      </pc:sldChg>
      <pc:sldChg chg="modSp mod">
        <pc:chgData name="DeAnna Schuler" userId="7b89bd95a6d9ca4b" providerId="LiveId" clId="{54277873-5BFC-42FF-9961-EDBE9D04A7BE}" dt="2025-05-22T02:28:39.032" v="1754" actId="1076"/>
        <pc:sldMkLst>
          <pc:docMk/>
          <pc:sldMk cId="2842696257" sldId="291"/>
        </pc:sldMkLst>
        <pc:picChg chg="mod modCrop">
          <ac:chgData name="DeAnna Schuler" userId="7b89bd95a6d9ca4b" providerId="LiveId" clId="{54277873-5BFC-42FF-9961-EDBE9D04A7BE}" dt="2025-05-22T02:28:39.032" v="1754" actId="1076"/>
          <ac:picMkLst>
            <pc:docMk/>
            <pc:sldMk cId="2842696257" sldId="291"/>
            <ac:picMk id="9" creationId="{AFE9D384-9C4B-1E1A-6334-E8255D522295}"/>
          </ac:picMkLst>
        </pc:picChg>
      </pc:sldChg>
    </pc:docChg>
  </pc:docChgLst>
  <pc:docChgLst>
    <pc:chgData name="DeAnna Schuler" userId="7b89bd95a6d9ca4b" providerId="LiveId" clId="{7039F37E-30E8-4DE6-9B87-76BBAEC757F7}"/>
    <pc:docChg chg="undo custSel addSld modSld">
      <pc:chgData name="DeAnna Schuler" userId="7b89bd95a6d9ca4b" providerId="LiveId" clId="{7039F37E-30E8-4DE6-9B87-76BBAEC757F7}" dt="2024-05-16T21:12:47.527" v="3948" actId="14100"/>
      <pc:docMkLst>
        <pc:docMk/>
      </pc:docMkLst>
      <pc:sldChg chg="addSp delSp modSp mod">
        <pc:chgData name="DeAnna Schuler" userId="7b89bd95a6d9ca4b" providerId="LiveId" clId="{7039F37E-30E8-4DE6-9B87-76BBAEC757F7}" dt="2024-05-16T21:00:38.540" v="3906" actId="1036"/>
        <pc:sldMkLst>
          <pc:docMk/>
          <pc:sldMk cId="2222691422" sldId="265"/>
        </pc:sldMkLst>
      </pc:sldChg>
      <pc:sldChg chg="addSp modSp mod">
        <pc:chgData name="DeAnna Schuler" userId="7b89bd95a6d9ca4b" providerId="LiveId" clId="{7039F37E-30E8-4DE6-9B87-76BBAEC757F7}" dt="2024-05-16T21:10:15.181" v="3937" actId="1076"/>
        <pc:sldMkLst>
          <pc:docMk/>
          <pc:sldMk cId="3630992188" sldId="275"/>
        </pc:sldMkLst>
      </pc:sldChg>
      <pc:sldChg chg="addSp delSp modSp mod modAnim">
        <pc:chgData name="DeAnna Schuler" userId="7b89bd95a6d9ca4b" providerId="LiveId" clId="{7039F37E-30E8-4DE6-9B87-76BBAEC757F7}" dt="2024-05-16T03:41:21.531" v="711" actId="20577"/>
        <pc:sldMkLst>
          <pc:docMk/>
          <pc:sldMk cId="1818613727" sldId="276"/>
        </pc:sldMkLst>
      </pc:sldChg>
      <pc:sldChg chg="modSp mod">
        <pc:chgData name="DeAnna Schuler" userId="7b89bd95a6d9ca4b" providerId="LiveId" clId="{7039F37E-30E8-4DE6-9B87-76BBAEC757F7}" dt="2024-05-16T05:09:42.991" v="2041" actId="14826"/>
        <pc:sldMkLst>
          <pc:docMk/>
          <pc:sldMk cId="3690574737" sldId="277"/>
        </pc:sldMkLst>
      </pc:sldChg>
      <pc:sldChg chg="addSp delSp modSp mod modNotesTx">
        <pc:chgData name="DeAnna Schuler" userId="7b89bd95a6d9ca4b" providerId="LiveId" clId="{7039F37E-30E8-4DE6-9B87-76BBAEC757F7}" dt="2024-05-16T17:09:58.442" v="2251"/>
        <pc:sldMkLst>
          <pc:docMk/>
          <pc:sldMk cId="867181063" sldId="279"/>
        </pc:sldMkLst>
      </pc:sldChg>
      <pc:sldChg chg="addSp delSp modSp mod">
        <pc:chgData name="DeAnna Schuler" userId="7b89bd95a6d9ca4b" providerId="LiveId" clId="{7039F37E-30E8-4DE6-9B87-76BBAEC757F7}" dt="2024-05-16T20:47:15.405" v="3844" actId="20577"/>
        <pc:sldMkLst>
          <pc:docMk/>
          <pc:sldMk cId="443842265" sldId="280"/>
        </pc:sldMkLst>
      </pc:sldChg>
      <pc:sldChg chg="addSp delSp modSp mod">
        <pc:chgData name="DeAnna Schuler" userId="7b89bd95a6d9ca4b" providerId="LiveId" clId="{7039F37E-30E8-4DE6-9B87-76BBAEC757F7}" dt="2024-05-16T17:16:23.093" v="2266" actId="1076"/>
        <pc:sldMkLst>
          <pc:docMk/>
          <pc:sldMk cId="4059308178" sldId="281"/>
        </pc:sldMkLst>
      </pc:sldChg>
      <pc:sldChg chg="addSp delSp modSp mod">
        <pc:chgData name="DeAnna Schuler" userId="7b89bd95a6d9ca4b" providerId="LiveId" clId="{7039F37E-30E8-4DE6-9B87-76BBAEC757F7}" dt="2024-05-16T17:49:02.797" v="2346" actId="166"/>
        <pc:sldMkLst>
          <pc:docMk/>
          <pc:sldMk cId="3118626307" sldId="284"/>
        </pc:sldMkLst>
      </pc:sldChg>
      <pc:sldChg chg="modSp mod">
        <pc:chgData name="DeAnna Schuler" userId="7b89bd95a6d9ca4b" providerId="LiveId" clId="{7039F37E-30E8-4DE6-9B87-76BBAEC757F7}" dt="2024-05-16T05:42:58.882" v="2237" actId="20577"/>
        <pc:sldMkLst>
          <pc:docMk/>
          <pc:sldMk cId="1131800491" sldId="285"/>
        </pc:sldMkLst>
      </pc:sldChg>
      <pc:sldChg chg="addSp modSp mod modNotesTx">
        <pc:chgData name="DeAnna Schuler" userId="7b89bd95a6d9ca4b" providerId="LiveId" clId="{7039F37E-30E8-4DE6-9B87-76BBAEC757F7}" dt="2024-05-16T05:03:41.908" v="2037" actId="20577"/>
        <pc:sldMkLst>
          <pc:docMk/>
          <pc:sldMk cId="1417462018" sldId="287"/>
        </pc:sldMkLst>
      </pc:sldChg>
      <pc:sldChg chg="addSp delSp modSp mod">
        <pc:chgData name="DeAnna Schuler" userId="7b89bd95a6d9ca4b" providerId="LiveId" clId="{7039F37E-30E8-4DE6-9B87-76BBAEC757F7}" dt="2024-05-16T05:16:29.027" v="2062" actId="14100"/>
        <pc:sldMkLst>
          <pc:docMk/>
          <pc:sldMk cId="1992779819" sldId="288"/>
        </pc:sldMkLst>
      </pc:sldChg>
      <pc:sldChg chg="addSp delSp modSp mod">
        <pc:chgData name="DeAnna Schuler" userId="7b89bd95a6d9ca4b" providerId="LiveId" clId="{7039F37E-30E8-4DE6-9B87-76BBAEC757F7}" dt="2024-05-16T20:36:52.030" v="3683" actId="20577"/>
        <pc:sldMkLst>
          <pc:docMk/>
          <pc:sldMk cId="1506538193" sldId="290"/>
        </pc:sldMkLst>
      </pc:sldChg>
      <pc:sldChg chg="addSp delSp modSp mod">
        <pc:chgData name="DeAnna Schuler" userId="7b89bd95a6d9ca4b" providerId="LiveId" clId="{7039F37E-30E8-4DE6-9B87-76BBAEC757F7}" dt="2024-05-16T21:12:47.527" v="3948" actId="14100"/>
        <pc:sldMkLst>
          <pc:docMk/>
          <pc:sldMk cId="2842696257" sldId="291"/>
        </pc:sldMkLst>
      </pc:sldChg>
      <pc:sldChg chg="addSp delSp modSp new mod">
        <pc:chgData name="DeAnna Schuler" userId="7b89bd95a6d9ca4b" providerId="LiveId" clId="{7039F37E-30E8-4DE6-9B87-76BBAEC757F7}" dt="2024-05-16T20:21:05.844" v="3415" actId="1076"/>
        <pc:sldMkLst>
          <pc:docMk/>
          <pc:sldMk cId="1646875212" sldId="292"/>
        </pc:sldMkLst>
      </pc:sldChg>
    </pc:docChg>
  </pc:docChgLst>
  <pc:docChgLst>
    <pc:chgData name="DeAnna Schuler" userId="7b89bd95a6d9ca4b" providerId="Windows Live" clId="Web-{D5F90939-0AA7-40EA-92CF-D7DFE4780B05}"/>
    <pc:docChg chg="modSld">
      <pc:chgData name="DeAnna Schuler" userId="7b89bd95a6d9ca4b" providerId="Windows Live" clId="Web-{D5F90939-0AA7-40EA-92CF-D7DFE4780B05}" dt="2024-05-16T02:37:12.591" v="190" actId="20577"/>
      <pc:docMkLst>
        <pc:docMk/>
      </pc:docMkLst>
      <pc:sldChg chg="modSp">
        <pc:chgData name="DeAnna Schuler" userId="7b89bd95a6d9ca4b" providerId="Windows Live" clId="Web-{D5F90939-0AA7-40EA-92CF-D7DFE4780B05}" dt="2024-05-16T02:30:03.999" v="148" actId="20577"/>
        <pc:sldMkLst>
          <pc:docMk/>
          <pc:sldMk cId="2222691422" sldId="265"/>
        </pc:sldMkLst>
      </pc:sldChg>
      <pc:sldChg chg="modSp">
        <pc:chgData name="DeAnna Schuler" userId="7b89bd95a6d9ca4b" providerId="Windows Live" clId="Web-{D5F90939-0AA7-40EA-92CF-D7DFE4780B05}" dt="2024-05-16T02:37:12.591" v="190" actId="20577"/>
        <pc:sldMkLst>
          <pc:docMk/>
          <pc:sldMk cId="3630992188" sldId="275"/>
        </pc:sldMkLst>
      </pc:sldChg>
      <pc:sldChg chg="addSp delSp modSp">
        <pc:chgData name="DeAnna Schuler" userId="7b89bd95a6d9ca4b" providerId="Windows Live" clId="Web-{D5F90939-0AA7-40EA-92CF-D7DFE4780B05}" dt="2024-05-14T22:08:08.426" v="124" actId="1076"/>
        <pc:sldMkLst>
          <pc:docMk/>
          <pc:sldMk cId="867181063" sldId="279"/>
        </pc:sldMkLst>
      </pc:sldChg>
      <pc:sldChg chg="modSp">
        <pc:chgData name="DeAnna Schuler" userId="7b89bd95a6d9ca4b" providerId="Windows Live" clId="Web-{D5F90939-0AA7-40EA-92CF-D7DFE4780B05}" dt="2024-05-14T22:09:14.412" v="126" actId="20577"/>
        <pc:sldMkLst>
          <pc:docMk/>
          <pc:sldMk cId="443842265" sldId="280"/>
        </pc:sldMkLst>
      </pc:sldChg>
    </pc:docChg>
  </pc:docChgLst>
</pc:chgInfo>
</file>

<file path=ppt/comments/modernComment_119_F1F42092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49A01AC9-4410-45E4-BD74-255249A77CF3}" authorId="{A3AFFAA5-02B8-3457-CFE7-D80E1D16A3D7}" created="2025-05-18T18:13:23.975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4059308178" sldId="281"/>
      <ac:spMk id="4" creationId="{FA0E813F-CB51-EA77-9623-543396905E90}"/>
      <ac:txMk cp="104">
        <ac:context len="121" hash="90041529"/>
      </ac:txMk>
    </ac:txMkLst>
    <p188:pos x="4350544" y="2702633"/>
    <p188:txBody>
      <a:bodyPr/>
      <a:lstStyle/>
      <a:p>
        <a:r>
          <a:rPr lang="en-US"/>
          <a:t>Mention Star City Storefront!!</a:t>
        </a:r>
      </a:p>
    </p188:txBody>
  </p188:cm>
</p188:cmLst>
</file>

<file path=ppt/comments/modernComment_122_59CBF2D1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45DDC486-0226-4E4D-BE9B-9F46C171FC16}" authorId="{A3AFFAA5-02B8-3457-CFE7-D80E1D16A3D7}" created="2025-05-18T17:58:55.117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1506538193" sldId="290"/>
      <ac:picMk id="12" creationId="{7FF2722D-A50F-AB90-2A54-CF15BFBAD7BA}"/>
    </ac:deMkLst>
    <p188:txBody>
      <a:bodyPr/>
      <a:lstStyle/>
      <a:p>
        <a:r>
          <a:rPr lang="en-US"/>
          <a:t>Update QR!!</a:t>
        </a:r>
      </a:p>
    </p188:txBody>
  </p188:cm>
</p188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B308F39-D93A-4756-A866-21281A0C457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3EF384A-519F-416A-8297-B76185DD7F7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FE1D90-EDE2-4B0F-92DB-1B1652DE362C}" type="datetimeFigureOut">
              <a:rPr lang="en-US" smtClean="0"/>
              <a:t>5/18/2025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5595E3-CF89-4F2B-8D0C-DADF4448B68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BF38EB-0EFF-49A0-B4FD-F080E312722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96339A-6F97-4602-9BF0-B1EC057BC4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9711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B39F45-10EA-419C-BFF8-3FC221C450AF}" type="datetimeFigureOut">
              <a:rPr lang="en-US" smtClean="0"/>
              <a:t>5/18/2025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887097-59DF-45B6-ADA2-466050DA5B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1885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887097-59DF-45B6-ADA2-466050DA5BF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3006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dirty="0">
                <a:latin typeface="+mj-lt"/>
              </a:rPr>
              <a:t>Regular emails will be sent during band season to both your student’s school email address and the parent/guardian email address(es) provided in your ANVER forms at the beginning of the school year. </a:t>
            </a:r>
          </a:p>
          <a:p>
            <a:pPr algn="l"/>
            <a:r>
              <a:rPr lang="en-US" dirty="0">
                <a:latin typeface="+mj-lt"/>
              </a:rPr>
              <a:t>We also communicate on the platforms below.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887097-59DF-45B6-ADA2-466050DA5BF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8669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887097-59DF-45B6-ADA2-466050DA5BF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9075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Cue Dan to talk about </a:t>
            </a:r>
            <a:r>
              <a:rPr lang="en-US" dirty="0" err="1"/>
              <a:t>SnapRaise</a:t>
            </a:r>
            <a:r>
              <a:rPr lang="en-US" dirty="0"/>
              <a:t> and hand out forms to anyone who didn’t get one on the way in!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887097-59DF-45B6-ADA2-466050DA5BF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8886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Last year, the band earned over $20K in sponsorships, ticket sales, and concessions.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887097-59DF-45B6-ADA2-466050DA5BF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5501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 descr="Frame Shadow Back">
            <a:extLst>
              <a:ext uri="{FF2B5EF4-FFF2-40B4-BE49-F238E27FC236}">
                <a16:creationId xmlns:a16="http://schemas.microsoft.com/office/drawing/2014/main" id="{D27AC4AA-8A7A-43DC-99B3-E0AB0D8F0D28}"/>
              </a:ext>
            </a:extLst>
          </p:cNvPr>
          <p:cNvGrpSpPr/>
          <p:nvPr userDrawn="1"/>
        </p:nvGrpSpPr>
        <p:grpSpPr>
          <a:xfrm>
            <a:off x="3667983" y="5070678"/>
            <a:ext cx="9783733" cy="520321"/>
            <a:chOff x="-184150" y="3740828"/>
            <a:chExt cx="13550900" cy="914401"/>
          </a:xfrm>
        </p:grpSpPr>
        <p:sp>
          <p:nvSpPr>
            <p:cNvPr id="8" name="Flowchart: Manual Operation 7">
              <a:extLst>
                <a:ext uri="{FF2B5EF4-FFF2-40B4-BE49-F238E27FC236}">
                  <a16:creationId xmlns:a16="http://schemas.microsoft.com/office/drawing/2014/main" id="{5AC40034-0E78-4DDD-B490-CA82EEFE86E9}"/>
                </a:ext>
              </a:extLst>
            </p:cNvPr>
            <p:cNvSpPr/>
            <p:nvPr/>
          </p:nvSpPr>
          <p:spPr>
            <a:xfrm>
              <a:off x="-184150" y="3822700"/>
              <a:ext cx="13550900" cy="832529"/>
            </a:xfrm>
            <a:prstGeom prst="flowChartManualOperation">
              <a:avLst/>
            </a:prstGeom>
            <a:gradFill>
              <a:gsLst>
                <a:gs pos="0">
                  <a:schemeClr val="tx1">
                    <a:alpha val="0"/>
                  </a:schemeClr>
                </a:gs>
                <a:gs pos="100000">
                  <a:schemeClr val="tx1">
                    <a:alpha val="39000"/>
                  </a:schemeClr>
                </a:gs>
              </a:gsLst>
              <a:lin ang="5400000" scaled="1"/>
            </a:gra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9" name="Flowchart: Manual Operation 8">
              <a:extLst>
                <a:ext uri="{FF2B5EF4-FFF2-40B4-BE49-F238E27FC236}">
                  <a16:creationId xmlns:a16="http://schemas.microsoft.com/office/drawing/2014/main" id="{16A42961-252D-4EB7-A79A-9CBC85346EBF}"/>
                </a:ext>
              </a:extLst>
            </p:cNvPr>
            <p:cNvSpPr/>
            <p:nvPr/>
          </p:nvSpPr>
          <p:spPr>
            <a:xfrm>
              <a:off x="-184150" y="3740828"/>
              <a:ext cx="13550900" cy="832529"/>
            </a:xfrm>
            <a:prstGeom prst="flowChartManualOperation">
              <a:avLst/>
            </a:prstGeom>
            <a:gradFill>
              <a:gsLst>
                <a:gs pos="65000">
                  <a:schemeClr val="tx1">
                    <a:alpha val="0"/>
                  </a:schemeClr>
                </a:gs>
                <a:gs pos="100000">
                  <a:schemeClr val="tx1">
                    <a:alpha val="39000"/>
                  </a:schemeClr>
                </a:gs>
              </a:gsLst>
              <a:lin ang="54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5FE82FA1-CB34-45A7-AAD3-2D557EE42430}"/>
              </a:ext>
            </a:extLst>
          </p:cNvPr>
          <p:cNvSpPr>
            <a:spLocks/>
          </p:cNvSpPr>
          <p:nvPr userDrawn="1"/>
        </p:nvSpPr>
        <p:spPr>
          <a:xfrm rot="10800000">
            <a:off x="5960656" y="1439451"/>
            <a:ext cx="5198388" cy="371077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27000" dist="50800" dir="9180000">
              <a:prstClr val="black">
                <a:alpha val="6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43E38E8-1EF2-4077-932C-9132FCCD49EE}"/>
              </a:ext>
            </a:extLst>
          </p:cNvPr>
          <p:cNvSpPr>
            <a:spLocks/>
          </p:cNvSpPr>
          <p:nvPr userDrawn="1"/>
        </p:nvSpPr>
        <p:spPr>
          <a:xfrm rot="10800000">
            <a:off x="5584647" y="1064574"/>
            <a:ext cx="5950408" cy="374876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DAF2DAA-359C-4335-A548-3996DE7E2353}"/>
              </a:ext>
            </a:extLst>
          </p:cNvPr>
          <p:cNvSpPr>
            <a:spLocks/>
          </p:cNvSpPr>
          <p:nvPr userDrawn="1"/>
        </p:nvSpPr>
        <p:spPr>
          <a:xfrm rot="10800000">
            <a:off x="5584647" y="5152508"/>
            <a:ext cx="5950408" cy="374876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D8852B49-0D95-48CD-80F5-13CF5CC842EE}"/>
              </a:ext>
            </a:extLst>
          </p:cNvPr>
          <p:cNvSpPr/>
          <p:nvPr userDrawn="1"/>
        </p:nvSpPr>
        <p:spPr>
          <a:xfrm rot="5400000" flipH="1" flipV="1">
            <a:off x="3541251" y="3107970"/>
            <a:ext cx="4462810" cy="376019"/>
          </a:xfrm>
          <a:custGeom>
            <a:avLst/>
            <a:gdLst>
              <a:gd name="connsiteX0" fmla="*/ 5400001 w 5400001"/>
              <a:gd name="connsiteY0" fmla="*/ 0 h 454983"/>
              <a:gd name="connsiteX1" fmla="*/ 4945018 w 5400001"/>
              <a:gd name="connsiteY1" fmla="*/ 454983 h 454983"/>
              <a:gd name="connsiteX2" fmla="*/ 4221873 w 5400001"/>
              <a:gd name="connsiteY2" fmla="*/ 454983 h 454983"/>
              <a:gd name="connsiteX3" fmla="*/ 3148030 w 5400001"/>
              <a:gd name="connsiteY3" fmla="*/ 454983 h 454983"/>
              <a:gd name="connsiteX4" fmla="*/ 2975116 w 5400001"/>
              <a:gd name="connsiteY4" fmla="*/ 454983 h 454983"/>
              <a:gd name="connsiteX5" fmla="*/ 2424886 w 5400001"/>
              <a:gd name="connsiteY5" fmla="*/ 454983 h 454983"/>
              <a:gd name="connsiteX6" fmla="*/ 2251971 w 5400001"/>
              <a:gd name="connsiteY6" fmla="*/ 454983 h 454983"/>
              <a:gd name="connsiteX7" fmla="*/ 1178128 w 5400001"/>
              <a:gd name="connsiteY7" fmla="*/ 454983 h 454983"/>
              <a:gd name="connsiteX8" fmla="*/ 454983 w 5400001"/>
              <a:gd name="connsiteY8" fmla="*/ 454983 h 454983"/>
              <a:gd name="connsiteX9" fmla="*/ 0 w 5400001"/>
              <a:gd name="connsiteY9" fmla="*/ 0 h 454983"/>
              <a:gd name="connsiteX10" fmla="*/ 1178128 w 5400001"/>
              <a:gd name="connsiteY10" fmla="*/ 0 h 454983"/>
              <a:gd name="connsiteX11" fmla="*/ 1796988 w 5400001"/>
              <a:gd name="connsiteY11" fmla="*/ 0 h 454983"/>
              <a:gd name="connsiteX12" fmla="*/ 2424886 w 5400001"/>
              <a:gd name="connsiteY12" fmla="*/ 0 h 454983"/>
              <a:gd name="connsiteX13" fmla="*/ 2975116 w 5400001"/>
              <a:gd name="connsiteY13" fmla="*/ 0 h 454983"/>
              <a:gd name="connsiteX14" fmla="*/ 3603013 w 5400001"/>
              <a:gd name="connsiteY14" fmla="*/ 0 h 454983"/>
              <a:gd name="connsiteX15" fmla="*/ 4221873 w 5400001"/>
              <a:gd name="connsiteY15" fmla="*/ 0 h 454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400001" h="454983">
                <a:moveTo>
                  <a:pt x="5400001" y="0"/>
                </a:moveTo>
                <a:lnTo>
                  <a:pt x="4945018" y="454983"/>
                </a:lnTo>
                <a:lnTo>
                  <a:pt x="4221873" y="454983"/>
                </a:lnTo>
                <a:lnTo>
                  <a:pt x="3148030" y="454983"/>
                </a:lnTo>
                <a:lnTo>
                  <a:pt x="2975116" y="454983"/>
                </a:lnTo>
                <a:lnTo>
                  <a:pt x="2424886" y="454983"/>
                </a:lnTo>
                <a:lnTo>
                  <a:pt x="2251971" y="454983"/>
                </a:lnTo>
                <a:lnTo>
                  <a:pt x="1178128" y="454983"/>
                </a:lnTo>
                <a:lnTo>
                  <a:pt x="454983" y="454983"/>
                </a:lnTo>
                <a:lnTo>
                  <a:pt x="0" y="0"/>
                </a:lnTo>
                <a:lnTo>
                  <a:pt x="1178128" y="0"/>
                </a:lnTo>
                <a:lnTo>
                  <a:pt x="1796988" y="0"/>
                </a:lnTo>
                <a:lnTo>
                  <a:pt x="2424886" y="0"/>
                </a:lnTo>
                <a:lnTo>
                  <a:pt x="2975116" y="0"/>
                </a:lnTo>
                <a:lnTo>
                  <a:pt x="3603013" y="0"/>
                </a:lnTo>
                <a:lnTo>
                  <a:pt x="4221873" y="0"/>
                </a:ln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20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21C57B54-65C6-4B97-8E2A-E68CBDC3232E}"/>
              </a:ext>
            </a:extLst>
          </p:cNvPr>
          <p:cNvSpPr/>
          <p:nvPr userDrawn="1"/>
        </p:nvSpPr>
        <p:spPr>
          <a:xfrm rot="5400000">
            <a:off x="9115640" y="3107970"/>
            <a:ext cx="4462810" cy="376019"/>
          </a:xfrm>
          <a:custGeom>
            <a:avLst/>
            <a:gdLst>
              <a:gd name="connsiteX0" fmla="*/ 0 w 5400001"/>
              <a:gd name="connsiteY0" fmla="*/ 0 h 454983"/>
              <a:gd name="connsiteX1" fmla="*/ 1178128 w 5400001"/>
              <a:gd name="connsiteY1" fmla="*/ 0 h 454983"/>
              <a:gd name="connsiteX2" fmla="*/ 1796988 w 5400001"/>
              <a:gd name="connsiteY2" fmla="*/ 0 h 454983"/>
              <a:gd name="connsiteX3" fmla="*/ 2424886 w 5400001"/>
              <a:gd name="connsiteY3" fmla="*/ 0 h 454983"/>
              <a:gd name="connsiteX4" fmla="*/ 2975116 w 5400001"/>
              <a:gd name="connsiteY4" fmla="*/ 0 h 454983"/>
              <a:gd name="connsiteX5" fmla="*/ 3603013 w 5400001"/>
              <a:gd name="connsiteY5" fmla="*/ 0 h 454983"/>
              <a:gd name="connsiteX6" fmla="*/ 4221874 w 5400001"/>
              <a:gd name="connsiteY6" fmla="*/ 0 h 454983"/>
              <a:gd name="connsiteX7" fmla="*/ 5400001 w 5400001"/>
              <a:gd name="connsiteY7" fmla="*/ 0 h 454983"/>
              <a:gd name="connsiteX8" fmla="*/ 4945018 w 5400001"/>
              <a:gd name="connsiteY8" fmla="*/ 454983 h 454983"/>
              <a:gd name="connsiteX9" fmla="*/ 4221874 w 5400001"/>
              <a:gd name="connsiteY9" fmla="*/ 454983 h 454983"/>
              <a:gd name="connsiteX10" fmla="*/ 3148030 w 5400001"/>
              <a:gd name="connsiteY10" fmla="*/ 454983 h 454983"/>
              <a:gd name="connsiteX11" fmla="*/ 2975116 w 5400001"/>
              <a:gd name="connsiteY11" fmla="*/ 454983 h 454983"/>
              <a:gd name="connsiteX12" fmla="*/ 2424886 w 5400001"/>
              <a:gd name="connsiteY12" fmla="*/ 454983 h 454983"/>
              <a:gd name="connsiteX13" fmla="*/ 2251971 w 5400001"/>
              <a:gd name="connsiteY13" fmla="*/ 454983 h 454983"/>
              <a:gd name="connsiteX14" fmla="*/ 1178128 w 5400001"/>
              <a:gd name="connsiteY14" fmla="*/ 454983 h 454983"/>
              <a:gd name="connsiteX15" fmla="*/ 454983 w 5400001"/>
              <a:gd name="connsiteY15" fmla="*/ 454983 h 454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400001" h="454983">
                <a:moveTo>
                  <a:pt x="0" y="0"/>
                </a:moveTo>
                <a:lnTo>
                  <a:pt x="1178128" y="0"/>
                </a:lnTo>
                <a:lnTo>
                  <a:pt x="1796988" y="0"/>
                </a:lnTo>
                <a:lnTo>
                  <a:pt x="2424886" y="0"/>
                </a:lnTo>
                <a:lnTo>
                  <a:pt x="2975116" y="0"/>
                </a:lnTo>
                <a:lnTo>
                  <a:pt x="3603013" y="0"/>
                </a:lnTo>
                <a:lnTo>
                  <a:pt x="4221874" y="0"/>
                </a:lnTo>
                <a:lnTo>
                  <a:pt x="5400001" y="0"/>
                </a:lnTo>
                <a:lnTo>
                  <a:pt x="4945018" y="454983"/>
                </a:lnTo>
                <a:lnTo>
                  <a:pt x="4221874" y="454983"/>
                </a:lnTo>
                <a:lnTo>
                  <a:pt x="3148030" y="454983"/>
                </a:lnTo>
                <a:lnTo>
                  <a:pt x="2975116" y="454983"/>
                </a:lnTo>
                <a:lnTo>
                  <a:pt x="2424886" y="454983"/>
                </a:lnTo>
                <a:lnTo>
                  <a:pt x="2251971" y="454983"/>
                </a:lnTo>
                <a:lnTo>
                  <a:pt x="1178128" y="454983"/>
                </a:lnTo>
                <a:lnTo>
                  <a:pt x="454983" y="454983"/>
                </a:ln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20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3768F776-E59F-4E19-ABD2-172950969EAE}"/>
              </a:ext>
            </a:extLst>
          </p:cNvPr>
          <p:cNvSpPr/>
          <p:nvPr userDrawn="1"/>
        </p:nvSpPr>
        <p:spPr>
          <a:xfrm rot="10800000" flipV="1">
            <a:off x="5584647" y="1064575"/>
            <a:ext cx="5950408" cy="376019"/>
          </a:xfrm>
          <a:custGeom>
            <a:avLst/>
            <a:gdLst>
              <a:gd name="connsiteX0" fmla="*/ 7199994 w 7199994"/>
              <a:gd name="connsiteY0" fmla="*/ 0 h 454983"/>
              <a:gd name="connsiteX1" fmla="*/ 5003045 w 7199994"/>
              <a:gd name="connsiteY1" fmla="*/ 0 h 454983"/>
              <a:gd name="connsiteX2" fmla="*/ 4775114 w 7199994"/>
              <a:gd name="connsiteY2" fmla="*/ 0 h 454983"/>
              <a:gd name="connsiteX3" fmla="*/ 4621829 w 7199994"/>
              <a:gd name="connsiteY3" fmla="*/ 0 h 454983"/>
              <a:gd name="connsiteX4" fmla="*/ 2578165 w 7199994"/>
              <a:gd name="connsiteY4" fmla="*/ 0 h 454983"/>
              <a:gd name="connsiteX5" fmla="*/ 2424880 w 7199994"/>
              <a:gd name="connsiteY5" fmla="*/ 0 h 454983"/>
              <a:gd name="connsiteX6" fmla="*/ 2196949 w 7199994"/>
              <a:gd name="connsiteY6" fmla="*/ 0 h 454983"/>
              <a:gd name="connsiteX7" fmla="*/ 0 w 7199994"/>
              <a:gd name="connsiteY7" fmla="*/ 0 h 454983"/>
              <a:gd name="connsiteX8" fmla="*/ 454979 w 7199994"/>
              <a:gd name="connsiteY8" fmla="*/ 454983 h 454983"/>
              <a:gd name="connsiteX9" fmla="*/ 2196949 w 7199994"/>
              <a:gd name="connsiteY9" fmla="*/ 454983 h 454983"/>
              <a:gd name="connsiteX10" fmla="*/ 2424880 w 7199994"/>
              <a:gd name="connsiteY10" fmla="*/ 454983 h 454983"/>
              <a:gd name="connsiteX11" fmla="*/ 3033144 w 7199994"/>
              <a:gd name="connsiteY11" fmla="*/ 454983 h 454983"/>
              <a:gd name="connsiteX12" fmla="*/ 4166850 w 7199994"/>
              <a:gd name="connsiteY12" fmla="*/ 454983 h 454983"/>
              <a:gd name="connsiteX13" fmla="*/ 4775114 w 7199994"/>
              <a:gd name="connsiteY13" fmla="*/ 454983 h 454983"/>
              <a:gd name="connsiteX14" fmla="*/ 5003045 w 7199994"/>
              <a:gd name="connsiteY14" fmla="*/ 454983 h 454983"/>
              <a:gd name="connsiteX15" fmla="*/ 6745015 w 7199994"/>
              <a:gd name="connsiteY15" fmla="*/ 454983 h 454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199994" h="454983">
                <a:moveTo>
                  <a:pt x="7199994" y="0"/>
                </a:moveTo>
                <a:lnTo>
                  <a:pt x="5003045" y="0"/>
                </a:lnTo>
                <a:lnTo>
                  <a:pt x="4775114" y="0"/>
                </a:lnTo>
                <a:lnTo>
                  <a:pt x="4621829" y="0"/>
                </a:lnTo>
                <a:lnTo>
                  <a:pt x="2578165" y="0"/>
                </a:lnTo>
                <a:lnTo>
                  <a:pt x="2424880" y="0"/>
                </a:lnTo>
                <a:lnTo>
                  <a:pt x="2196949" y="0"/>
                </a:lnTo>
                <a:lnTo>
                  <a:pt x="0" y="0"/>
                </a:lnTo>
                <a:lnTo>
                  <a:pt x="454979" y="454983"/>
                </a:lnTo>
                <a:lnTo>
                  <a:pt x="2196949" y="454983"/>
                </a:lnTo>
                <a:lnTo>
                  <a:pt x="2424880" y="454983"/>
                </a:lnTo>
                <a:lnTo>
                  <a:pt x="3033144" y="454983"/>
                </a:lnTo>
                <a:lnTo>
                  <a:pt x="4166850" y="454983"/>
                </a:lnTo>
                <a:lnTo>
                  <a:pt x="4775114" y="454983"/>
                </a:lnTo>
                <a:lnTo>
                  <a:pt x="5003045" y="454983"/>
                </a:lnTo>
                <a:lnTo>
                  <a:pt x="6745015" y="454983"/>
                </a:ln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20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EFFA5C05-BF79-4526-87D6-8A1F3402307A}"/>
              </a:ext>
            </a:extLst>
          </p:cNvPr>
          <p:cNvSpPr/>
          <p:nvPr userDrawn="1"/>
        </p:nvSpPr>
        <p:spPr>
          <a:xfrm rot="10800000">
            <a:off x="5584647" y="5151365"/>
            <a:ext cx="5950408" cy="376019"/>
          </a:xfrm>
          <a:custGeom>
            <a:avLst/>
            <a:gdLst>
              <a:gd name="connsiteX0" fmla="*/ 6745015 w 7199994"/>
              <a:gd name="connsiteY0" fmla="*/ 454983 h 454983"/>
              <a:gd name="connsiteX1" fmla="*/ 5003045 w 7199994"/>
              <a:gd name="connsiteY1" fmla="*/ 454983 h 454983"/>
              <a:gd name="connsiteX2" fmla="*/ 4775114 w 7199994"/>
              <a:gd name="connsiteY2" fmla="*/ 454983 h 454983"/>
              <a:gd name="connsiteX3" fmla="*/ 4166850 w 7199994"/>
              <a:gd name="connsiteY3" fmla="*/ 454983 h 454983"/>
              <a:gd name="connsiteX4" fmla="*/ 3033144 w 7199994"/>
              <a:gd name="connsiteY4" fmla="*/ 454983 h 454983"/>
              <a:gd name="connsiteX5" fmla="*/ 2424880 w 7199994"/>
              <a:gd name="connsiteY5" fmla="*/ 454983 h 454983"/>
              <a:gd name="connsiteX6" fmla="*/ 2196949 w 7199994"/>
              <a:gd name="connsiteY6" fmla="*/ 454983 h 454983"/>
              <a:gd name="connsiteX7" fmla="*/ 454979 w 7199994"/>
              <a:gd name="connsiteY7" fmla="*/ 454983 h 454983"/>
              <a:gd name="connsiteX8" fmla="*/ 0 w 7199994"/>
              <a:gd name="connsiteY8" fmla="*/ 0 h 454983"/>
              <a:gd name="connsiteX9" fmla="*/ 2196949 w 7199994"/>
              <a:gd name="connsiteY9" fmla="*/ 0 h 454983"/>
              <a:gd name="connsiteX10" fmla="*/ 2424880 w 7199994"/>
              <a:gd name="connsiteY10" fmla="*/ 0 h 454983"/>
              <a:gd name="connsiteX11" fmla="*/ 2578165 w 7199994"/>
              <a:gd name="connsiteY11" fmla="*/ 0 h 454983"/>
              <a:gd name="connsiteX12" fmla="*/ 4621829 w 7199994"/>
              <a:gd name="connsiteY12" fmla="*/ 0 h 454983"/>
              <a:gd name="connsiteX13" fmla="*/ 4775114 w 7199994"/>
              <a:gd name="connsiteY13" fmla="*/ 0 h 454983"/>
              <a:gd name="connsiteX14" fmla="*/ 5003045 w 7199994"/>
              <a:gd name="connsiteY14" fmla="*/ 0 h 454983"/>
              <a:gd name="connsiteX15" fmla="*/ 7199994 w 7199994"/>
              <a:gd name="connsiteY15" fmla="*/ 0 h 454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199994" h="454983">
                <a:moveTo>
                  <a:pt x="6745015" y="454983"/>
                </a:moveTo>
                <a:lnTo>
                  <a:pt x="5003045" y="454983"/>
                </a:lnTo>
                <a:lnTo>
                  <a:pt x="4775114" y="454983"/>
                </a:lnTo>
                <a:lnTo>
                  <a:pt x="4166850" y="454983"/>
                </a:lnTo>
                <a:lnTo>
                  <a:pt x="3033144" y="454983"/>
                </a:lnTo>
                <a:lnTo>
                  <a:pt x="2424880" y="454983"/>
                </a:lnTo>
                <a:lnTo>
                  <a:pt x="2196949" y="454983"/>
                </a:lnTo>
                <a:lnTo>
                  <a:pt x="454979" y="454983"/>
                </a:lnTo>
                <a:lnTo>
                  <a:pt x="0" y="0"/>
                </a:lnTo>
                <a:lnTo>
                  <a:pt x="2196949" y="0"/>
                </a:lnTo>
                <a:lnTo>
                  <a:pt x="2424880" y="0"/>
                </a:lnTo>
                <a:lnTo>
                  <a:pt x="2578165" y="0"/>
                </a:lnTo>
                <a:lnTo>
                  <a:pt x="4621829" y="0"/>
                </a:lnTo>
                <a:lnTo>
                  <a:pt x="4775114" y="0"/>
                </a:lnTo>
                <a:lnTo>
                  <a:pt x="5003045" y="0"/>
                </a:lnTo>
                <a:lnTo>
                  <a:pt x="7199994" y="0"/>
                </a:ln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20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18" name="Rectangle: Rounded Corners 17" descr="Frame Shadow Front">
            <a:extLst>
              <a:ext uri="{FF2B5EF4-FFF2-40B4-BE49-F238E27FC236}">
                <a16:creationId xmlns:a16="http://schemas.microsoft.com/office/drawing/2014/main" id="{1A0412F4-FFF0-46D7-BBF1-88752E07861C}"/>
              </a:ext>
            </a:extLst>
          </p:cNvPr>
          <p:cNvSpPr/>
          <p:nvPr userDrawn="1"/>
        </p:nvSpPr>
        <p:spPr>
          <a:xfrm>
            <a:off x="4389825" y="5379590"/>
            <a:ext cx="8070273" cy="625491"/>
          </a:xfrm>
          <a:prstGeom prst="roundRect">
            <a:avLst>
              <a:gd name="adj" fmla="val 50000"/>
            </a:avLst>
          </a:prstGeom>
          <a:solidFill>
            <a:schemeClr val="tx1">
              <a:alpha val="16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A20881-CD61-4555-AF92-E876F80DA4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7364" y="1122363"/>
            <a:ext cx="4536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DD28E2-A3B9-4E6B-9F09-3C47ADEED9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7364" y="3592847"/>
            <a:ext cx="4536000" cy="1052955"/>
          </a:xfrm>
        </p:spPr>
        <p:txBody>
          <a:bodyPr/>
          <a:lstStyle>
            <a:lvl1pPr marL="0" indent="0" algn="ctr">
              <a:buNone/>
              <a:defRPr sz="240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28" name="Picture Placeholder 27">
            <a:extLst>
              <a:ext uri="{FF2B5EF4-FFF2-40B4-BE49-F238E27FC236}">
                <a16:creationId xmlns:a16="http://schemas.microsoft.com/office/drawing/2014/main" id="{3E277991-9763-4513-A8C9-C75BA1AB58E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705309" y="2169780"/>
            <a:ext cx="3709084" cy="2231406"/>
          </a:xfrm>
          <a:custGeom>
            <a:avLst/>
            <a:gdLst>
              <a:gd name="connsiteX0" fmla="*/ 0 w 3709084"/>
              <a:gd name="connsiteY0" fmla="*/ 0 h 2231406"/>
              <a:gd name="connsiteX1" fmla="*/ 3709084 w 3709084"/>
              <a:gd name="connsiteY1" fmla="*/ 0 h 2231406"/>
              <a:gd name="connsiteX2" fmla="*/ 3709084 w 3709084"/>
              <a:gd name="connsiteY2" fmla="*/ 2231406 h 2231406"/>
              <a:gd name="connsiteX3" fmla="*/ 0 w 3709084"/>
              <a:gd name="connsiteY3" fmla="*/ 2231406 h 2231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09084" h="2231406">
                <a:moveTo>
                  <a:pt x="0" y="0"/>
                </a:moveTo>
                <a:lnTo>
                  <a:pt x="3709084" y="0"/>
                </a:lnTo>
                <a:lnTo>
                  <a:pt x="3709084" y="2231406"/>
                </a:lnTo>
                <a:lnTo>
                  <a:pt x="0" y="2231406"/>
                </a:lnTo>
                <a:close/>
              </a:path>
            </a:pathLst>
          </a:custGeom>
          <a:solidFill>
            <a:schemeClr val="bg2"/>
          </a:solidFill>
          <a:ln w="190500">
            <a:solidFill>
              <a:schemeClr val="tx1"/>
            </a:solidFill>
            <a:miter lim="800000"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600" i="1"/>
            </a:lvl1pPr>
          </a:lstStyle>
          <a:p>
            <a:r>
              <a:rPr lang="en-US" noProof="0"/>
              <a:t>Drag &amp; Drop or Insert your Image</a:t>
            </a:r>
          </a:p>
        </p:txBody>
      </p:sp>
      <p:sp>
        <p:nvSpPr>
          <p:cNvPr id="29" name="Date Placeholder 28">
            <a:extLst>
              <a:ext uri="{FF2B5EF4-FFF2-40B4-BE49-F238E27FC236}">
                <a16:creationId xmlns:a16="http://schemas.microsoft.com/office/drawing/2014/main" id="{CE3CB57F-D4BB-4F17-8634-12F38B9B8454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650807" y="5171569"/>
            <a:ext cx="4536000" cy="360000"/>
          </a:xfrm>
        </p:spPr>
        <p:txBody>
          <a:bodyPr/>
          <a:lstStyle>
            <a:lvl1pPr algn="ctr">
              <a:defRPr>
                <a:latin typeface="+mj-lt"/>
              </a:defRPr>
            </a:lvl1pPr>
          </a:lstStyle>
          <a:p>
            <a:fld id="{0A3E590E-4EA1-4B3F-9946-5711365F7D78}" type="datetimeFigureOut">
              <a:rPr lang="en-US" smtClean="0"/>
              <a:pPr/>
              <a:t>5/18/2025</a:t>
            </a:fld>
            <a:endParaRPr lang="en-US"/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A3D4A02F-3674-43C6-965C-159CF18D4B1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50499" y="4728686"/>
            <a:ext cx="4536000" cy="360000"/>
          </a:xfrm>
        </p:spPr>
        <p:txBody>
          <a:bodyPr>
            <a:noAutofit/>
          </a:bodyPr>
          <a:lstStyle>
            <a:lvl1pPr marL="0" indent="0" algn="ctr">
              <a:buNone/>
              <a:defRPr sz="1800">
                <a:latin typeface="+mj-lt"/>
              </a:defRPr>
            </a:lvl1pPr>
          </a:lstStyle>
          <a:p>
            <a:pPr lvl="0"/>
            <a:r>
              <a:rPr lang="en-US" noProof="0"/>
              <a:t>Name / School Name</a:t>
            </a:r>
          </a:p>
        </p:txBody>
      </p:sp>
    </p:spTree>
    <p:extLst>
      <p:ext uri="{BB962C8B-B14F-4D97-AF65-F5344CB8AC3E}">
        <p14:creationId xmlns:p14="http://schemas.microsoft.com/office/powerpoint/2010/main" val="27637210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Tall -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 descr="Frame Shadow Back">
            <a:extLst>
              <a:ext uri="{FF2B5EF4-FFF2-40B4-BE49-F238E27FC236}">
                <a16:creationId xmlns:a16="http://schemas.microsoft.com/office/drawing/2014/main" id="{F4B231E9-D83F-4563-BC71-3D849DF84D1A}"/>
              </a:ext>
            </a:extLst>
          </p:cNvPr>
          <p:cNvGrpSpPr/>
          <p:nvPr userDrawn="1"/>
        </p:nvGrpSpPr>
        <p:grpSpPr>
          <a:xfrm>
            <a:off x="2398496" y="5465932"/>
            <a:ext cx="7395007" cy="887510"/>
            <a:chOff x="-184150" y="3740827"/>
            <a:chExt cx="13550900" cy="914402"/>
          </a:xfrm>
        </p:grpSpPr>
        <p:sp>
          <p:nvSpPr>
            <p:cNvPr id="4" name="Flowchart: Manual Operation 3">
              <a:extLst>
                <a:ext uri="{FF2B5EF4-FFF2-40B4-BE49-F238E27FC236}">
                  <a16:creationId xmlns:a16="http://schemas.microsoft.com/office/drawing/2014/main" id="{0BDD2BFB-A705-4B5F-9CE2-51F2188A6BA6}"/>
                </a:ext>
              </a:extLst>
            </p:cNvPr>
            <p:cNvSpPr/>
            <p:nvPr/>
          </p:nvSpPr>
          <p:spPr>
            <a:xfrm>
              <a:off x="-184150" y="3822700"/>
              <a:ext cx="13550900" cy="832529"/>
            </a:xfrm>
            <a:prstGeom prst="flowChartManualOperation">
              <a:avLst/>
            </a:prstGeom>
            <a:gradFill>
              <a:gsLst>
                <a:gs pos="0">
                  <a:schemeClr val="tx1">
                    <a:alpha val="0"/>
                  </a:schemeClr>
                </a:gs>
                <a:gs pos="100000">
                  <a:schemeClr val="tx1">
                    <a:alpha val="39000"/>
                  </a:schemeClr>
                </a:gs>
              </a:gsLst>
              <a:lin ang="5400000" scaled="1"/>
            </a:gra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5" name="Flowchart: Manual Operation 4">
              <a:extLst>
                <a:ext uri="{FF2B5EF4-FFF2-40B4-BE49-F238E27FC236}">
                  <a16:creationId xmlns:a16="http://schemas.microsoft.com/office/drawing/2014/main" id="{EEF9ED6C-5A53-4A7D-8E8C-347555A1CEC4}"/>
                </a:ext>
              </a:extLst>
            </p:cNvPr>
            <p:cNvSpPr/>
            <p:nvPr/>
          </p:nvSpPr>
          <p:spPr>
            <a:xfrm>
              <a:off x="-184150" y="3740828"/>
              <a:ext cx="13550900" cy="832529"/>
            </a:xfrm>
            <a:prstGeom prst="flowChartManualOperation">
              <a:avLst/>
            </a:prstGeom>
            <a:gradFill>
              <a:gsLst>
                <a:gs pos="65000">
                  <a:schemeClr val="tx1">
                    <a:alpha val="0"/>
                  </a:schemeClr>
                </a:gs>
                <a:gs pos="100000">
                  <a:schemeClr val="tx1">
                    <a:alpha val="39000"/>
                  </a:schemeClr>
                </a:gs>
              </a:gsLst>
              <a:lin ang="54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</p:grpSp>
      <p:sp>
        <p:nvSpPr>
          <p:cNvPr id="6" name="Rectangle: Rounded Corners 5" descr="Frame Shadow Front">
            <a:extLst>
              <a:ext uri="{FF2B5EF4-FFF2-40B4-BE49-F238E27FC236}">
                <a16:creationId xmlns:a16="http://schemas.microsoft.com/office/drawing/2014/main" id="{FCE9A042-9C1B-4B1B-AC75-4172A402BCF2}"/>
              </a:ext>
            </a:extLst>
          </p:cNvPr>
          <p:cNvSpPr/>
          <p:nvPr userDrawn="1"/>
        </p:nvSpPr>
        <p:spPr>
          <a:xfrm>
            <a:off x="2944098" y="6097636"/>
            <a:ext cx="6099893" cy="756844"/>
          </a:xfrm>
          <a:prstGeom prst="roundRect">
            <a:avLst>
              <a:gd name="adj" fmla="val 50000"/>
            </a:avLst>
          </a:prstGeom>
          <a:solidFill>
            <a:schemeClr val="tx1">
              <a:alpha val="16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A3716F-6EC3-40B6-8593-794A006D021F}"/>
              </a:ext>
            </a:extLst>
          </p:cNvPr>
          <p:cNvSpPr>
            <a:spLocks/>
          </p:cNvSpPr>
          <p:nvPr userDrawn="1"/>
        </p:nvSpPr>
        <p:spPr>
          <a:xfrm rot="16200000" flipH="1">
            <a:off x="3511524" y="1441191"/>
            <a:ext cx="5198387" cy="371077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27000" dist="50800" dir="9180000">
              <a:prstClr val="black">
                <a:alpha val="6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407FD02-5AF8-44AD-869B-2C514F970FA5}"/>
              </a:ext>
            </a:extLst>
          </p:cNvPr>
          <p:cNvSpPr>
            <a:spLocks/>
          </p:cNvSpPr>
          <p:nvPr userDrawn="1"/>
        </p:nvSpPr>
        <p:spPr>
          <a:xfrm rot="16200000" flipH="1">
            <a:off x="5178336" y="3109136"/>
            <a:ext cx="5950408" cy="374876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FD93DC3-56A6-4B78-A74B-07BEE0FD30E1}"/>
              </a:ext>
            </a:extLst>
          </p:cNvPr>
          <p:cNvSpPr>
            <a:spLocks/>
          </p:cNvSpPr>
          <p:nvPr userDrawn="1"/>
        </p:nvSpPr>
        <p:spPr>
          <a:xfrm rot="16200000" flipH="1">
            <a:off x="1090403" y="3109136"/>
            <a:ext cx="5950408" cy="374876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EFF66799-0FA2-4BAD-9104-B2C3D09BA489}"/>
              </a:ext>
            </a:extLst>
          </p:cNvPr>
          <p:cNvSpPr/>
          <p:nvPr userDrawn="1"/>
        </p:nvSpPr>
        <p:spPr>
          <a:xfrm flipV="1">
            <a:off x="3878169" y="5895760"/>
            <a:ext cx="4462811" cy="376019"/>
          </a:xfrm>
          <a:custGeom>
            <a:avLst/>
            <a:gdLst>
              <a:gd name="connsiteX0" fmla="*/ 5400001 w 5400001"/>
              <a:gd name="connsiteY0" fmla="*/ 0 h 454983"/>
              <a:gd name="connsiteX1" fmla="*/ 4945018 w 5400001"/>
              <a:gd name="connsiteY1" fmla="*/ 454983 h 454983"/>
              <a:gd name="connsiteX2" fmla="*/ 4221873 w 5400001"/>
              <a:gd name="connsiteY2" fmla="*/ 454983 h 454983"/>
              <a:gd name="connsiteX3" fmla="*/ 3148030 w 5400001"/>
              <a:gd name="connsiteY3" fmla="*/ 454983 h 454983"/>
              <a:gd name="connsiteX4" fmla="*/ 2975116 w 5400001"/>
              <a:gd name="connsiteY4" fmla="*/ 454983 h 454983"/>
              <a:gd name="connsiteX5" fmla="*/ 2424886 w 5400001"/>
              <a:gd name="connsiteY5" fmla="*/ 454983 h 454983"/>
              <a:gd name="connsiteX6" fmla="*/ 2251971 w 5400001"/>
              <a:gd name="connsiteY6" fmla="*/ 454983 h 454983"/>
              <a:gd name="connsiteX7" fmla="*/ 1178128 w 5400001"/>
              <a:gd name="connsiteY7" fmla="*/ 454983 h 454983"/>
              <a:gd name="connsiteX8" fmla="*/ 454983 w 5400001"/>
              <a:gd name="connsiteY8" fmla="*/ 454983 h 454983"/>
              <a:gd name="connsiteX9" fmla="*/ 0 w 5400001"/>
              <a:gd name="connsiteY9" fmla="*/ 0 h 454983"/>
              <a:gd name="connsiteX10" fmla="*/ 1178128 w 5400001"/>
              <a:gd name="connsiteY10" fmla="*/ 0 h 454983"/>
              <a:gd name="connsiteX11" fmla="*/ 1796988 w 5400001"/>
              <a:gd name="connsiteY11" fmla="*/ 0 h 454983"/>
              <a:gd name="connsiteX12" fmla="*/ 2424886 w 5400001"/>
              <a:gd name="connsiteY12" fmla="*/ 0 h 454983"/>
              <a:gd name="connsiteX13" fmla="*/ 2975116 w 5400001"/>
              <a:gd name="connsiteY13" fmla="*/ 0 h 454983"/>
              <a:gd name="connsiteX14" fmla="*/ 3603013 w 5400001"/>
              <a:gd name="connsiteY14" fmla="*/ 0 h 454983"/>
              <a:gd name="connsiteX15" fmla="*/ 4221873 w 5400001"/>
              <a:gd name="connsiteY15" fmla="*/ 0 h 454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400001" h="454983">
                <a:moveTo>
                  <a:pt x="5400001" y="0"/>
                </a:moveTo>
                <a:lnTo>
                  <a:pt x="4945018" y="454983"/>
                </a:lnTo>
                <a:lnTo>
                  <a:pt x="4221873" y="454983"/>
                </a:lnTo>
                <a:lnTo>
                  <a:pt x="3148030" y="454983"/>
                </a:lnTo>
                <a:lnTo>
                  <a:pt x="2975116" y="454983"/>
                </a:lnTo>
                <a:lnTo>
                  <a:pt x="2424886" y="454983"/>
                </a:lnTo>
                <a:lnTo>
                  <a:pt x="2251971" y="454983"/>
                </a:lnTo>
                <a:lnTo>
                  <a:pt x="1178128" y="454983"/>
                </a:lnTo>
                <a:lnTo>
                  <a:pt x="454983" y="454983"/>
                </a:lnTo>
                <a:lnTo>
                  <a:pt x="0" y="0"/>
                </a:lnTo>
                <a:lnTo>
                  <a:pt x="1178128" y="0"/>
                </a:lnTo>
                <a:lnTo>
                  <a:pt x="1796988" y="0"/>
                </a:lnTo>
                <a:lnTo>
                  <a:pt x="2424886" y="0"/>
                </a:lnTo>
                <a:lnTo>
                  <a:pt x="2975116" y="0"/>
                </a:lnTo>
                <a:lnTo>
                  <a:pt x="3603013" y="0"/>
                </a:lnTo>
                <a:lnTo>
                  <a:pt x="4221873" y="0"/>
                </a:ln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20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FDEB99B-6E02-4ED0-B6D5-24BAE0756A63}"/>
              </a:ext>
            </a:extLst>
          </p:cNvPr>
          <p:cNvSpPr/>
          <p:nvPr userDrawn="1"/>
        </p:nvSpPr>
        <p:spPr>
          <a:xfrm flipH="1">
            <a:off x="3878167" y="321371"/>
            <a:ext cx="4462811" cy="376019"/>
          </a:xfrm>
          <a:custGeom>
            <a:avLst/>
            <a:gdLst>
              <a:gd name="connsiteX0" fmla="*/ 0 w 5400001"/>
              <a:gd name="connsiteY0" fmla="*/ 0 h 454983"/>
              <a:gd name="connsiteX1" fmla="*/ 1178128 w 5400001"/>
              <a:gd name="connsiteY1" fmla="*/ 0 h 454983"/>
              <a:gd name="connsiteX2" fmla="*/ 1796988 w 5400001"/>
              <a:gd name="connsiteY2" fmla="*/ 0 h 454983"/>
              <a:gd name="connsiteX3" fmla="*/ 2424886 w 5400001"/>
              <a:gd name="connsiteY3" fmla="*/ 0 h 454983"/>
              <a:gd name="connsiteX4" fmla="*/ 2975116 w 5400001"/>
              <a:gd name="connsiteY4" fmla="*/ 0 h 454983"/>
              <a:gd name="connsiteX5" fmla="*/ 3603013 w 5400001"/>
              <a:gd name="connsiteY5" fmla="*/ 0 h 454983"/>
              <a:gd name="connsiteX6" fmla="*/ 4221874 w 5400001"/>
              <a:gd name="connsiteY6" fmla="*/ 0 h 454983"/>
              <a:gd name="connsiteX7" fmla="*/ 5400001 w 5400001"/>
              <a:gd name="connsiteY7" fmla="*/ 0 h 454983"/>
              <a:gd name="connsiteX8" fmla="*/ 4945018 w 5400001"/>
              <a:gd name="connsiteY8" fmla="*/ 454983 h 454983"/>
              <a:gd name="connsiteX9" fmla="*/ 4221874 w 5400001"/>
              <a:gd name="connsiteY9" fmla="*/ 454983 h 454983"/>
              <a:gd name="connsiteX10" fmla="*/ 3148030 w 5400001"/>
              <a:gd name="connsiteY10" fmla="*/ 454983 h 454983"/>
              <a:gd name="connsiteX11" fmla="*/ 2975116 w 5400001"/>
              <a:gd name="connsiteY11" fmla="*/ 454983 h 454983"/>
              <a:gd name="connsiteX12" fmla="*/ 2424886 w 5400001"/>
              <a:gd name="connsiteY12" fmla="*/ 454983 h 454983"/>
              <a:gd name="connsiteX13" fmla="*/ 2251971 w 5400001"/>
              <a:gd name="connsiteY13" fmla="*/ 454983 h 454983"/>
              <a:gd name="connsiteX14" fmla="*/ 1178128 w 5400001"/>
              <a:gd name="connsiteY14" fmla="*/ 454983 h 454983"/>
              <a:gd name="connsiteX15" fmla="*/ 454983 w 5400001"/>
              <a:gd name="connsiteY15" fmla="*/ 454983 h 454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400001" h="454983">
                <a:moveTo>
                  <a:pt x="0" y="0"/>
                </a:moveTo>
                <a:lnTo>
                  <a:pt x="1178128" y="0"/>
                </a:lnTo>
                <a:lnTo>
                  <a:pt x="1796988" y="0"/>
                </a:lnTo>
                <a:lnTo>
                  <a:pt x="2424886" y="0"/>
                </a:lnTo>
                <a:lnTo>
                  <a:pt x="2975116" y="0"/>
                </a:lnTo>
                <a:lnTo>
                  <a:pt x="3603013" y="0"/>
                </a:lnTo>
                <a:lnTo>
                  <a:pt x="4221874" y="0"/>
                </a:lnTo>
                <a:lnTo>
                  <a:pt x="5400001" y="0"/>
                </a:lnTo>
                <a:lnTo>
                  <a:pt x="4945018" y="454983"/>
                </a:lnTo>
                <a:lnTo>
                  <a:pt x="4221874" y="454983"/>
                </a:lnTo>
                <a:lnTo>
                  <a:pt x="3148030" y="454983"/>
                </a:lnTo>
                <a:lnTo>
                  <a:pt x="2975116" y="454983"/>
                </a:lnTo>
                <a:lnTo>
                  <a:pt x="2424886" y="454983"/>
                </a:lnTo>
                <a:lnTo>
                  <a:pt x="2251971" y="454983"/>
                </a:lnTo>
                <a:lnTo>
                  <a:pt x="1178128" y="454983"/>
                </a:lnTo>
                <a:lnTo>
                  <a:pt x="454983" y="454983"/>
                </a:ln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20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6716009F-16D0-4766-9192-055D6806E4F6}"/>
              </a:ext>
            </a:extLst>
          </p:cNvPr>
          <p:cNvSpPr/>
          <p:nvPr userDrawn="1"/>
        </p:nvSpPr>
        <p:spPr>
          <a:xfrm rot="16200000" flipH="1" flipV="1">
            <a:off x="5177764" y="3108565"/>
            <a:ext cx="5950408" cy="376019"/>
          </a:xfrm>
          <a:custGeom>
            <a:avLst/>
            <a:gdLst>
              <a:gd name="connsiteX0" fmla="*/ 7199994 w 7199994"/>
              <a:gd name="connsiteY0" fmla="*/ 0 h 454983"/>
              <a:gd name="connsiteX1" fmla="*/ 5003045 w 7199994"/>
              <a:gd name="connsiteY1" fmla="*/ 0 h 454983"/>
              <a:gd name="connsiteX2" fmla="*/ 4775114 w 7199994"/>
              <a:gd name="connsiteY2" fmla="*/ 0 h 454983"/>
              <a:gd name="connsiteX3" fmla="*/ 4621829 w 7199994"/>
              <a:gd name="connsiteY3" fmla="*/ 0 h 454983"/>
              <a:gd name="connsiteX4" fmla="*/ 2578165 w 7199994"/>
              <a:gd name="connsiteY4" fmla="*/ 0 h 454983"/>
              <a:gd name="connsiteX5" fmla="*/ 2424880 w 7199994"/>
              <a:gd name="connsiteY5" fmla="*/ 0 h 454983"/>
              <a:gd name="connsiteX6" fmla="*/ 2196949 w 7199994"/>
              <a:gd name="connsiteY6" fmla="*/ 0 h 454983"/>
              <a:gd name="connsiteX7" fmla="*/ 0 w 7199994"/>
              <a:gd name="connsiteY7" fmla="*/ 0 h 454983"/>
              <a:gd name="connsiteX8" fmla="*/ 454979 w 7199994"/>
              <a:gd name="connsiteY8" fmla="*/ 454983 h 454983"/>
              <a:gd name="connsiteX9" fmla="*/ 2196949 w 7199994"/>
              <a:gd name="connsiteY9" fmla="*/ 454983 h 454983"/>
              <a:gd name="connsiteX10" fmla="*/ 2424880 w 7199994"/>
              <a:gd name="connsiteY10" fmla="*/ 454983 h 454983"/>
              <a:gd name="connsiteX11" fmla="*/ 3033144 w 7199994"/>
              <a:gd name="connsiteY11" fmla="*/ 454983 h 454983"/>
              <a:gd name="connsiteX12" fmla="*/ 4166850 w 7199994"/>
              <a:gd name="connsiteY12" fmla="*/ 454983 h 454983"/>
              <a:gd name="connsiteX13" fmla="*/ 4775114 w 7199994"/>
              <a:gd name="connsiteY13" fmla="*/ 454983 h 454983"/>
              <a:gd name="connsiteX14" fmla="*/ 5003045 w 7199994"/>
              <a:gd name="connsiteY14" fmla="*/ 454983 h 454983"/>
              <a:gd name="connsiteX15" fmla="*/ 6745015 w 7199994"/>
              <a:gd name="connsiteY15" fmla="*/ 454983 h 454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199994" h="454983">
                <a:moveTo>
                  <a:pt x="7199994" y="0"/>
                </a:moveTo>
                <a:lnTo>
                  <a:pt x="5003045" y="0"/>
                </a:lnTo>
                <a:lnTo>
                  <a:pt x="4775114" y="0"/>
                </a:lnTo>
                <a:lnTo>
                  <a:pt x="4621829" y="0"/>
                </a:lnTo>
                <a:lnTo>
                  <a:pt x="2578165" y="0"/>
                </a:lnTo>
                <a:lnTo>
                  <a:pt x="2424880" y="0"/>
                </a:lnTo>
                <a:lnTo>
                  <a:pt x="2196949" y="0"/>
                </a:lnTo>
                <a:lnTo>
                  <a:pt x="0" y="0"/>
                </a:lnTo>
                <a:lnTo>
                  <a:pt x="454979" y="454983"/>
                </a:lnTo>
                <a:lnTo>
                  <a:pt x="2196949" y="454983"/>
                </a:lnTo>
                <a:lnTo>
                  <a:pt x="2424880" y="454983"/>
                </a:lnTo>
                <a:lnTo>
                  <a:pt x="3033144" y="454983"/>
                </a:lnTo>
                <a:lnTo>
                  <a:pt x="4166850" y="454983"/>
                </a:lnTo>
                <a:lnTo>
                  <a:pt x="4775114" y="454983"/>
                </a:lnTo>
                <a:lnTo>
                  <a:pt x="5003045" y="454983"/>
                </a:lnTo>
                <a:lnTo>
                  <a:pt x="6745015" y="454983"/>
                </a:ln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20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FC398024-49EB-4BE9-8255-0F6D7F854262}"/>
              </a:ext>
            </a:extLst>
          </p:cNvPr>
          <p:cNvSpPr/>
          <p:nvPr userDrawn="1"/>
        </p:nvSpPr>
        <p:spPr>
          <a:xfrm rot="16200000" flipH="1">
            <a:off x="1090974" y="3108564"/>
            <a:ext cx="5950408" cy="376019"/>
          </a:xfrm>
          <a:custGeom>
            <a:avLst/>
            <a:gdLst>
              <a:gd name="connsiteX0" fmla="*/ 6745015 w 7199994"/>
              <a:gd name="connsiteY0" fmla="*/ 454983 h 454983"/>
              <a:gd name="connsiteX1" fmla="*/ 5003045 w 7199994"/>
              <a:gd name="connsiteY1" fmla="*/ 454983 h 454983"/>
              <a:gd name="connsiteX2" fmla="*/ 4775114 w 7199994"/>
              <a:gd name="connsiteY2" fmla="*/ 454983 h 454983"/>
              <a:gd name="connsiteX3" fmla="*/ 4166850 w 7199994"/>
              <a:gd name="connsiteY3" fmla="*/ 454983 h 454983"/>
              <a:gd name="connsiteX4" fmla="*/ 3033144 w 7199994"/>
              <a:gd name="connsiteY4" fmla="*/ 454983 h 454983"/>
              <a:gd name="connsiteX5" fmla="*/ 2424880 w 7199994"/>
              <a:gd name="connsiteY5" fmla="*/ 454983 h 454983"/>
              <a:gd name="connsiteX6" fmla="*/ 2196949 w 7199994"/>
              <a:gd name="connsiteY6" fmla="*/ 454983 h 454983"/>
              <a:gd name="connsiteX7" fmla="*/ 454979 w 7199994"/>
              <a:gd name="connsiteY7" fmla="*/ 454983 h 454983"/>
              <a:gd name="connsiteX8" fmla="*/ 0 w 7199994"/>
              <a:gd name="connsiteY8" fmla="*/ 0 h 454983"/>
              <a:gd name="connsiteX9" fmla="*/ 2196949 w 7199994"/>
              <a:gd name="connsiteY9" fmla="*/ 0 h 454983"/>
              <a:gd name="connsiteX10" fmla="*/ 2424880 w 7199994"/>
              <a:gd name="connsiteY10" fmla="*/ 0 h 454983"/>
              <a:gd name="connsiteX11" fmla="*/ 2578165 w 7199994"/>
              <a:gd name="connsiteY11" fmla="*/ 0 h 454983"/>
              <a:gd name="connsiteX12" fmla="*/ 4621829 w 7199994"/>
              <a:gd name="connsiteY12" fmla="*/ 0 h 454983"/>
              <a:gd name="connsiteX13" fmla="*/ 4775114 w 7199994"/>
              <a:gd name="connsiteY13" fmla="*/ 0 h 454983"/>
              <a:gd name="connsiteX14" fmla="*/ 5003045 w 7199994"/>
              <a:gd name="connsiteY14" fmla="*/ 0 h 454983"/>
              <a:gd name="connsiteX15" fmla="*/ 7199994 w 7199994"/>
              <a:gd name="connsiteY15" fmla="*/ 0 h 454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199994" h="454983">
                <a:moveTo>
                  <a:pt x="6745015" y="454983"/>
                </a:moveTo>
                <a:lnTo>
                  <a:pt x="5003045" y="454983"/>
                </a:lnTo>
                <a:lnTo>
                  <a:pt x="4775114" y="454983"/>
                </a:lnTo>
                <a:lnTo>
                  <a:pt x="4166850" y="454983"/>
                </a:lnTo>
                <a:lnTo>
                  <a:pt x="3033144" y="454983"/>
                </a:lnTo>
                <a:lnTo>
                  <a:pt x="2424880" y="454983"/>
                </a:lnTo>
                <a:lnTo>
                  <a:pt x="2196949" y="454983"/>
                </a:lnTo>
                <a:lnTo>
                  <a:pt x="454979" y="454983"/>
                </a:lnTo>
                <a:lnTo>
                  <a:pt x="0" y="0"/>
                </a:lnTo>
                <a:lnTo>
                  <a:pt x="2196949" y="0"/>
                </a:lnTo>
                <a:lnTo>
                  <a:pt x="2424880" y="0"/>
                </a:lnTo>
                <a:lnTo>
                  <a:pt x="2578165" y="0"/>
                </a:lnTo>
                <a:lnTo>
                  <a:pt x="4621829" y="0"/>
                </a:lnTo>
                <a:lnTo>
                  <a:pt x="4775114" y="0"/>
                </a:lnTo>
                <a:lnTo>
                  <a:pt x="5003045" y="0"/>
                </a:lnTo>
                <a:lnTo>
                  <a:pt x="7199994" y="0"/>
                </a:ln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20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0105CF2A-ABA4-45D7-A69F-957F4DAF87C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004367" y="1442032"/>
            <a:ext cx="2231407" cy="3709084"/>
          </a:xfrm>
          <a:custGeom>
            <a:avLst/>
            <a:gdLst>
              <a:gd name="connsiteX0" fmla="*/ 0 w 2231407"/>
              <a:gd name="connsiteY0" fmla="*/ 0 h 3709084"/>
              <a:gd name="connsiteX1" fmla="*/ 2231407 w 2231407"/>
              <a:gd name="connsiteY1" fmla="*/ 0 h 3709084"/>
              <a:gd name="connsiteX2" fmla="*/ 2231407 w 2231407"/>
              <a:gd name="connsiteY2" fmla="*/ 3709084 h 3709084"/>
              <a:gd name="connsiteX3" fmla="*/ 0 w 2231407"/>
              <a:gd name="connsiteY3" fmla="*/ 3709084 h 3709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1407" h="3709084">
                <a:moveTo>
                  <a:pt x="0" y="0"/>
                </a:moveTo>
                <a:lnTo>
                  <a:pt x="2231407" y="0"/>
                </a:lnTo>
                <a:lnTo>
                  <a:pt x="2231407" y="3709084"/>
                </a:lnTo>
                <a:lnTo>
                  <a:pt x="0" y="3709084"/>
                </a:lnTo>
                <a:close/>
              </a:path>
            </a:pathLst>
          </a:custGeom>
          <a:solidFill>
            <a:schemeClr val="bg2"/>
          </a:solidFill>
          <a:ln w="190500">
            <a:solidFill>
              <a:schemeClr val="tx1"/>
            </a:solidFill>
            <a:miter lim="800000"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600" i="1"/>
            </a:lvl1pPr>
          </a:lstStyle>
          <a:p>
            <a:r>
              <a:rPr lang="en-US" noProof="0"/>
              <a:t>Drag &amp; Drop or Insert your Image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A1D6E32B-E47F-4C80-968C-6DCCE30A7CB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05585" y="795700"/>
            <a:ext cx="2029566" cy="1406947"/>
          </a:xfrm>
        </p:spPr>
        <p:txBody>
          <a:bodyPr anchor="t">
            <a:normAutofit/>
          </a:bodyPr>
          <a:lstStyle>
            <a:lvl1pPr marL="0" indent="0" algn="r">
              <a:buNone/>
              <a:defRPr sz="1600">
                <a:latin typeface="+mj-lt"/>
              </a:defRPr>
            </a:lvl1pPr>
          </a:lstStyle>
          <a:p>
            <a:pPr lvl="0"/>
            <a:r>
              <a:rPr lang="en-US" noProof="0"/>
              <a:t>Caption / Credits </a:t>
            </a:r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DFCE118F-8EE7-4483-AB35-C2AFD3035B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307149"/>
          </a:xfrm>
        </p:spPr>
        <p:txBody>
          <a:bodyPr>
            <a:normAutofit/>
          </a:bodyPr>
          <a:lstStyle>
            <a:lvl1pPr>
              <a:defRPr sz="2100"/>
            </a:lvl1pPr>
          </a:lstStyle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48059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Wide -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 descr="Frame Shadow Back">
            <a:extLst>
              <a:ext uri="{FF2B5EF4-FFF2-40B4-BE49-F238E27FC236}">
                <a16:creationId xmlns:a16="http://schemas.microsoft.com/office/drawing/2014/main" id="{1370A865-1825-4EB5-BAD9-B7BF6A65BB6F}"/>
              </a:ext>
            </a:extLst>
          </p:cNvPr>
          <p:cNvGrpSpPr/>
          <p:nvPr userDrawn="1"/>
        </p:nvGrpSpPr>
        <p:grpSpPr>
          <a:xfrm>
            <a:off x="453920" y="5318467"/>
            <a:ext cx="11838317" cy="887509"/>
            <a:chOff x="-184150" y="3740828"/>
            <a:chExt cx="13550900" cy="914401"/>
          </a:xfrm>
        </p:grpSpPr>
        <p:sp>
          <p:nvSpPr>
            <p:cNvPr id="23" name="Flowchart: Manual Operation 22">
              <a:extLst>
                <a:ext uri="{FF2B5EF4-FFF2-40B4-BE49-F238E27FC236}">
                  <a16:creationId xmlns:a16="http://schemas.microsoft.com/office/drawing/2014/main" id="{3C737E46-53D0-4AFD-B1DE-550717049609}"/>
                </a:ext>
              </a:extLst>
            </p:cNvPr>
            <p:cNvSpPr/>
            <p:nvPr/>
          </p:nvSpPr>
          <p:spPr>
            <a:xfrm>
              <a:off x="-184150" y="3822700"/>
              <a:ext cx="13550900" cy="832529"/>
            </a:xfrm>
            <a:prstGeom prst="flowChartManualOperation">
              <a:avLst/>
            </a:prstGeom>
            <a:gradFill>
              <a:gsLst>
                <a:gs pos="0">
                  <a:schemeClr val="tx1">
                    <a:alpha val="0"/>
                  </a:schemeClr>
                </a:gs>
                <a:gs pos="100000">
                  <a:schemeClr val="tx1">
                    <a:alpha val="39000"/>
                  </a:schemeClr>
                </a:gs>
              </a:gsLst>
              <a:lin ang="5400000" scaled="1"/>
            </a:gra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25" name="Flowchart: Manual Operation 24">
              <a:extLst>
                <a:ext uri="{FF2B5EF4-FFF2-40B4-BE49-F238E27FC236}">
                  <a16:creationId xmlns:a16="http://schemas.microsoft.com/office/drawing/2014/main" id="{31A97FA5-B7C1-4A63-9DFD-0A32DF8B001B}"/>
                </a:ext>
              </a:extLst>
            </p:cNvPr>
            <p:cNvSpPr/>
            <p:nvPr/>
          </p:nvSpPr>
          <p:spPr>
            <a:xfrm>
              <a:off x="-184150" y="3740828"/>
              <a:ext cx="13550900" cy="832529"/>
            </a:xfrm>
            <a:prstGeom prst="flowChartManualOperation">
              <a:avLst/>
            </a:prstGeom>
            <a:gradFill>
              <a:gsLst>
                <a:gs pos="65000">
                  <a:schemeClr val="tx1">
                    <a:alpha val="0"/>
                  </a:schemeClr>
                </a:gs>
                <a:gs pos="100000">
                  <a:schemeClr val="tx1">
                    <a:alpha val="39000"/>
                  </a:schemeClr>
                </a:gs>
              </a:gsLst>
              <a:lin ang="54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DF0E140A-516F-4CA5-88ED-9BB3022984B8}"/>
              </a:ext>
            </a:extLst>
          </p:cNvPr>
          <p:cNvSpPr>
            <a:spLocks/>
          </p:cNvSpPr>
          <p:nvPr userDrawn="1"/>
        </p:nvSpPr>
        <p:spPr>
          <a:xfrm rot="10800000">
            <a:off x="3228054" y="1182601"/>
            <a:ext cx="6290049" cy="44900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27000" dist="50800" dir="9180000">
              <a:prstClr val="black">
                <a:alpha val="6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8C22C93-59DF-4FB1-BD0B-CDEBB9DBAD7C}"/>
              </a:ext>
            </a:extLst>
          </p:cNvPr>
          <p:cNvSpPr>
            <a:spLocks/>
          </p:cNvSpPr>
          <p:nvPr userDrawn="1"/>
        </p:nvSpPr>
        <p:spPr>
          <a:xfrm rot="10800000">
            <a:off x="2773083" y="729000"/>
            <a:ext cx="7199994" cy="4536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7883787-89B6-4895-86A4-C45B57BD0B91}"/>
              </a:ext>
            </a:extLst>
          </p:cNvPr>
          <p:cNvSpPr>
            <a:spLocks/>
          </p:cNvSpPr>
          <p:nvPr userDrawn="1"/>
        </p:nvSpPr>
        <p:spPr>
          <a:xfrm rot="10800000">
            <a:off x="2773083" y="5675400"/>
            <a:ext cx="7199994" cy="4536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75D11119-742D-4F5E-A42E-AB6104CAC6D0}"/>
              </a:ext>
            </a:extLst>
          </p:cNvPr>
          <p:cNvSpPr/>
          <p:nvPr userDrawn="1"/>
        </p:nvSpPr>
        <p:spPr>
          <a:xfrm rot="5400000" flipH="1" flipV="1">
            <a:off x="300574" y="3201509"/>
            <a:ext cx="5400001" cy="454983"/>
          </a:xfrm>
          <a:custGeom>
            <a:avLst/>
            <a:gdLst>
              <a:gd name="connsiteX0" fmla="*/ 5400001 w 5400001"/>
              <a:gd name="connsiteY0" fmla="*/ 0 h 454983"/>
              <a:gd name="connsiteX1" fmla="*/ 4945018 w 5400001"/>
              <a:gd name="connsiteY1" fmla="*/ 454983 h 454983"/>
              <a:gd name="connsiteX2" fmla="*/ 4221873 w 5400001"/>
              <a:gd name="connsiteY2" fmla="*/ 454983 h 454983"/>
              <a:gd name="connsiteX3" fmla="*/ 3148030 w 5400001"/>
              <a:gd name="connsiteY3" fmla="*/ 454983 h 454983"/>
              <a:gd name="connsiteX4" fmla="*/ 2975116 w 5400001"/>
              <a:gd name="connsiteY4" fmla="*/ 454983 h 454983"/>
              <a:gd name="connsiteX5" fmla="*/ 2424886 w 5400001"/>
              <a:gd name="connsiteY5" fmla="*/ 454983 h 454983"/>
              <a:gd name="connsiteX6" fmla="*/ 2251971 w 5400001"/>
              <a:gd name="connsiteY6" fmla="*/ 454983 h 454983"/>
              <a:gd name="connsiteX7" fmla="*/ 1178128 w 5400001"/>
              <a:gd name="connsiteY7" fmla="*/ 454983 h 454983"/>
              <a:gd name="connsiteX8" fmla="*/ 454983 w 5400001"/>
              <a:gd name="connsiteY8" fmla="*/ 454983 h 454983"/>
              <a:gd name="connsiteX9" fmla="*/ 0 w 5400001"/>
              <a:gd name="connsiteY9" fmla="*/ 0 h 454983"/>
              <a:gd name="connsiteX10" fmla="*/ 1178128 w 5400001"/>
              <a:gd name="connsiteY10" fmla="*/ 0 h 454983"/>
              <a:gd name="connsiteX11" fmla="*/ 1796988 w 5400001"/>
              <a:gd name="connsiteY11" fmla="*/ 0 h 454983"/>
              <a:gd name="connsiteX12" fmla="*/ 2424886 w 5400001"/>
              <a:gd name="connsiteY12" fmla="*/ 0 h 454983"/>
              <a:gd name="connsiteX13" fmla="*/ 2975116 w 5400001"/>
              <a:gd name="connsiteY13" fmla="*/ 0 h 454983"/>
              <a:gd name="connsiteX14" fmla="*/ 3603013 w 5400001"/>
              <a:gd name="connsiteY14" fmla="*/ 0 h 454983"/>
              <a:gd name="connsiteX15" fmla="*/ 4221873 w 5400001"/>
              <a:gd name="connsiteY15" fmla="*/ 0 h 454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400001" h="454983">
                <a:moveTo>
                  <a:pt x="5400001" y="0"/>
                </a:moveTo>
                <a:lnTo>
                  <a:pt x="4945018" y="454983"/>
                </a:lnTo>
                <a:lnTo>
                  <a:pt x="4221873" y="454983"/>
                </a:lnTo>
                <a:lnTo>
                  <a:pt x="3148030" y="454983"/>
                </a:lnTo>
                <a:lnTo>
                  <a:pt x="2975116" y="454983"/>
                </a:lnTo>
                <a:lnTo>
                  <a:pt x="2424886" y="454983"/>
                </a:lnTo>
                <a:lnTo>
                  <a:pt x="2251971" y="454983"/>
                </a:lnTo>
                <a:lnTo>
                  <a:pt x="1178128" y="454983"/>
                </a:lnTo>
                <a:lnTo>
                  <a:pt x="454983" y="454983"/>
                </a:lnTo>
                <a:lnTo>
                  <a:pt x="0" y="0"/>
                </a:lnTo>
                <a:lnTo>
                  <a:pt x="1178128" y="0"/>
                </a:lnTo>
                <a:lnTo>
                  <a:pt x="1796988" y="0"/>
                </a:lnTo>
                <a:lnTo>
                  <a:pt x="2424886" y="0"/>
                </a:lnTo>
                <a:lnTo>
                  <a:pt x="2975116" y="0"/>
                </a:lnTo>
                <a:lnTo>
                  <a:pt x="3603013" y="0"/>
                </a:lnTo>
                <a:lnTo>
                  <a:pt x="4221873" y="0"/>
                </a:ln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20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0BE44002-944A-471D-B590-493B7690889E}"/>
              </a:ext>
            </a:extLst>
          </p:cNvPr>
          <p:cNvSpPr/>
          <p:nvPr userDrawn="1"/>
        </p:nvSpPr>
        <p:spPr>
          <a:xfrm rot="5400000">
            <a:off x="7045585" y="3201509"/>
            <a:ext cx="5400001" cy="454983"/>
          </a:xfrm>
          <a:custGeom>
            <a:avLst/>
            <a:gdLst>
              <a:gd name="connsiteX0" fmla="*/ 0 w 5400001"/>
              <a:gd name="connsiteY0" fmla="*/ 0 h 454983"/>
              <a:gd name="connsiteX1" fmla="*/ 1178128 w 5400001"/>
              <a:gd name="connsiteY1" fmla="*/ 0 h 454983"/>
              <a:gd name="connsiteX2" fmla="*/ 1796988 w 5400001"/>
              <a:gd name="connsiteY2" fmla="*/ 0 h 454983"/>
              <a:gd name="connsiteX3" fmla="*/ 2424886 w 5400001"/>
              <a:gd name="connsiteY3" fmla="*/ 0 h 454983"/>
              <a:gd name="connsiteX4" fmla="*/ 2975116 w 5400001"/>
              <a:gd name="connsiteY4" fmla="*/ 0 h 454983"/>
              <a:gd name="connsiteX5" fmla="*/ 3603013 w 5400001"/>
              <a:gd name="connsiteY5" fmla="*/ 0 h 454983"/>
              <a:gd name="connsiteX6" fmla="*/ 4221874 w 5400001"/>
              <a:gd name="connsiteY6" fmla="*/ 0 h 454983"/>
              <a:gd name="connsiteX7" fmla="*/ 5400001 w 5400001"/>
              <a:gd name="connsiteY7" fmla="*/ 0 h 454983"/>
              <a:gd name="connsiteX8" fmla="*/ 4945018 w 5400001"/>
              <a:gd name="connsiteY8" fmla="*/ 454983 h 454983"/>
              <a:gd name="connsiteX9" fmla="*/ 4221874 w 5400001"/>
              <a:gd name="connsiteY9" fmla="*/ 454983 h 454983"/>
              <a:gd name="connsiteX10" fmla="*/ 3148030 w 5400001"/>
              <a:gd name="connsiteY10" fmla="*/ 454983 h 454983"/>
              <a:gd name="connsiteX11" fmla="*/ 2975116 w 5400001"/>
              <a:gd name="connsiteY11" fmla="*/ 454983 h 454983"/>
              <a:gd name="connsiteX12" fmla="*/ 2424886 w 5400001"/>
              <a:gd name="connsiteY12" fmla="*/ 454983 h 454983"/>
              <a:gd name="connsiteX13" fmla="*/ 2251971 w 5400001"/>
              <a:gd name="connsiteY13" fmla="*/ 454983 h 454983"/>
              <a:gd name="connsiteX14" fmla="*/ 1178128 w 5400001"/>
              <a:gd name="connsiteY14" fmla="*/ 454983 h 454983"/>
              <a:gd name="connsiteX15" fmla="*/ 454983 w 5400001"/>
              <a:gd name="connsiteY15" fmla="*/ 454983 h 454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400001" h="454983">
                <a:moveTo>
                  <a:pt x="0" y="0"/>
                </a:moveTo>
                <a:lnTo>
                  <a:pt x="1178128" y="0"/>
                </a:lnTo>
                <a:lnTo>
                  <a:pt x="1796988" y="0"/>
                </a:lnTo>
                <a:lnTo>
                  <a:pt x="2424886" y="0"/>
                </a:lnTo>
                <a:lnTo>
                  <a:pt x="2975116" y="0"/>
                </a:lnTo>
                <a:lnTo>
                  <a:pt x="3603013" y="0"/>
                </a:lnTo>
                <a:lnTo>
                  <a:pt x="4221874" y="0"/>
                </a:lnTo>
                <a:lnTo>
                  <a:pt x="5400001" y="0"/>
                </a:lnTo>
                <a:lnTo>
                  <a:pt x="4945018" y="454983"/>
                </a:lnTo>
                <a:lnTo>
                  <a:pt x="4221874" y="454983"/>
                </a:lnTo>
                <a:lnTo>
                  <a:pt x="3148030" y="454983"/>
                </a:lnTo>
                <a:lnTo>
                  <a:pt x="2975116" y="454983"/>
                </a:lnTo>
                <a:lnTo>
                  <a:pt x="2424886" y="454983"/>
                </a:lnTo>
                <a:lnTo>
                  <a:pt x="2251971" y="454983"/>
                </a:lnTo>
                <a:lnTo>
                  <a:pt x="1178128" y="454983"/>
                </a:lnTo>
                <a:lnTo>
                  <a:pt x="454983" y="454983"/>
                </a:ln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20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9FCD47D1-AEA6-4D74-AEE2-456D52615CCB}"/>
              </a:ext>
            </a:extLst>
          </p:cNvPr>
          <p:cNvSpPr/>
          <p:nvPr userDrawn="1"/>
        </p:nvSpPr>
        <p:spPr>
          <a:xfrm rot="10800000" flipV="1">
            <a:off x="2773083" y="729001"/>
            <a:ext cx="7199994" cy="454983"/>
          </a:xfrm>
          <a:custGeom>
            <a:avLst/>
            <a:gdLst>
              <a:gd name="connsiteX0" fmla="*/ 7199994 w 7199994"/>
              <a:gd name="connsiteY0" fmla="*/ 0 h 454983"/>
              <a:gd name="connsiteX1" fmla="*/ 5003045 w 7199994"/>
              <a:gd name="connsiteY1" fmla="*/ 0 h 454983"/>
              <a:gd name="connsiteX2" fmla="*/ 4775114 w 7199994"/>
              <a:gd name="connsiteY2" fmla="*/ 0 h 454983"/>
              <a:gd name="connsiteX3" fmla="*/ 4621829 w 7199994"/>
              <a:gd name="connsiteY3" fmla="*/ 0 h 454983"/>
              <a:gd name="connsiteX4" fmla="*/ 2578165 w 7199994"/>
              <a:gd name="connsiteY4" fmla="*/ 0 h 454983"/>
              <a:gd name="connsiteX5" fmla="*/ 2424880 w 7199994"/>
              <a:gd name="connsiteY5" fmla="*/ 0 h 454983"/>
              <a:gd name="connsiteX6" fmla="*/ 2196949 w 7199994"/>
              <a:gd name="connsiteY6" fmla="*/ 0 h 454983"/>
              <a:gd name="connsiteX7" fmla="*/ 0 w 7199994"/>
              <a:gd name="connsiteY7" fmla="*/ 0 h 454983"/>
              <a:gd name="connsiteX8" fmla="*/ 454979 w 7199994"/>
              <a:gd name="connsiteY8" fmla="*/ 454983 h 454983"/>
              <a:gd name="connsiteX9" fmla="*/ 2196949 w 7199994"/>
              <a:gd name="connsiteY9" fmla="*/ 454983 h 454983"/>
              <a:gd name="connsiteX10" fmla="*/ 2424880 w 7199994"/>
              <a:gd name="connsiteY10" fmla="*/ 454983 h 454983"/>
              <a:gd name="connsiteX11" fmla="*/ 3033144 w 7199994"/>
              <a:gd name="connsiteY11" fmla="*/ 454983 h 454983"/>
              <a:gd name="connsiteX12" fmla="*/ 4166850 w 7199994"/>
              <a:gd name="connsiteY12" fmla="*/ 454983 h 454983"/>
              <a:gd name="connsiteX13" fmla="*/ 4775114 w 7199994"/>
              <a:gd name="connsiteY13" fmla="*/ 454983 h 454983"/>
              <a:gd name="connsiteX14" fmla="*/ 5003045 w 7199994"/>
              <a:gd name="connsiteY14" fmla="*/ 454983 h 454983"/>
              <a:gd name="connsiteX15" fmla="*/ 6745015 w 7199994"/>
              <a:gd name="connsiteY15" fmla="*/ 454983 h 454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199994" h="454983">
                <a:moveTo>
                  <a:pt x="7199994" y="0"/>
                </a:moveTo>
                <a:lnTo>
                  <a:pt x="5003045" y="0"/>
                </a:lnTo>
                <a:lnTo>
                  <a:pt x="4775114" y="0"/>
                </a:lnTo>
                <a:lnTo>
                  <a:pt x="4621829" y="0"/>
                </a:lnTo>
                <a:lnTo>
                  <a:pt x="2578165" y="0"/>
                </a:lnTo>
                <a:lnTo>
                  <a:pt x="2424880" y="0"/>
                </a:lnTo>
                <a:lnTo>
                  <a:pt x="2196949" y="0"/>
                </a:lnTo>
                <a:lnTo>
                  <a:pt x="0" y="0"/>
                </a:lnTo>
                <a:lnTo>
                  <a:pt x="454979" y="454983"/>
                </a:lnTo>
                <a:lnTo>
                  <a:pt x="2196949" y="454983"/>
                </a:lnTo>
                <a:lnTo>
                  <a:pt x="2424880" y="454983"/>
                </a:lnTo>
                <a:lnTo>
                  <a:pt x="3033144" y="454983"/>
                </a:lnTo>
                <a:lnTo>
                  <a:pt x="4166850" y="454983"/>
                </a:lnTo>
                <a:lnTo>
                  <a:pt x="4775114" y="454983"/>
                </a:lnTo>
                <a:lnTo>
                  <a:pt x="5003045" y="454983"/>
                </a:lnTo>
                <a:lnTo>
                  <a:pt x="6745015" y="454983"/>
                </a:ln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20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5ECF369B-D5BA-448E-87FF-37481AE2EA5E}"/>
              </a:ext>
            </a:extLst>
          </p:cNvPr>
          <p:cNvSpPr/>
          <p:nvPr userDrawn="1"/>
        </p:nvSpPr>
        <p:spPr>
          <a:xfrm rot="10800000">
            <a:off x="2773083" y="5674017"/>
            <a:ext cx="7199994" cy="454983"/>
          </a:xfrm>
          <a:custGeom>
            <a:avLst/>
            <a:gdLst>
              <a:gd name="connsiteX0" fmla="*/ 6745015 w 7199994"/>
              <a:gd name="connsiteY0" fmla="*/ 454983 h 454983"/>
              <a:gd name="connsiteX1" fmla="*/ 5003045 w 7199994"/>
              <a:gd name="connsiteY1" fmla="*/ 454983 h 454983"/>
              <a:gd name="connsiteX2" fmla="*/ 4775114 w 7199994"/>
              <a:gd name="connsiteY2" fmla="*/ 454983 h 454983"/>
              <a:gd name="connsiteX3" fmla="*/ 4166850 w 7199994"/>
              <a:gd name="connsiteY3" fmla="*/ 454983 h 454983"/>
              <a:gd name="connsiteX4" fmla="*/ 3033144 w 7199994"/>
              <a:gd name="connsiteY4" fmla="*/ 454983 h 454983"/>
              <a:gd name="connsiteX5" fmla="*/ 2424880 w 7199994"/>
              <a:gd name="connsiteY5" fmla="*/ 454983 h 454983"/>
              <a:gd name="connsiteX6" fmla="*/ 2196949 w 7199994"/>
              <a:gd name="connsiteY6" fmla="*/ 454983 h 454983"/>
              <a:gd name="connsiteX7" fmla="*/ 454979 w 7199994"/>
              <a:gd name="connsiteY7" fmla="*/ 454983 h 454983"/>
              <a:gd name="connsiteX8" fmla="*/ 0 w 7199994"/>
              <a:gd name="connsiteY8" fmla="*/ 0 h 454983"/>
              <a:gd name="connsiteX9" fmla="*/ 2196949 w 7199994"/>
              <a:gd name="connsiteY9" fmla="*/ 0 h 454983"/>
              <a:gd name="connsiteX10" fmla="*/ 2424880 w 7199994"/>
              <a:gd name="connsiteY10" fmla="*/ 0 h 454983"/>
              <a:gd name="connsiteX11" fmla="*/ 2578165 w 7199994"/>
              <a:gd name="connsiteY11" fmla="*/ 0 h 454983"/>
              <a:gd name="connsiteX12" fmla="*/ 4621829 w 7199994"/>
              <a:gd name="connsiteY12" fmla="*/ 0 h 454983"/>
              <a:gd name="connsiteX13" fmla="*/ 4775114 w 7199994"/>
              <a:gd name="connsiteY13" fmla="*/ 0 h 454983"/>
              <a:gd name="connsiteX14" fmla="*/ 5003045 w 7199994"/>
              <a:gd name="connsiteY14" fmla="*/ 0 h 454983"/>
              <a:gd name="connsiteX15" fmla="*/ 7199994 w 7199994"/>
              <a:gd name="connsiteY15" fmla="*/ 0 h 454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199994" h="454983">
                <a:moveTo>
                  <a:pt x="6745015" y="454983"/>
                </a:moveTo>
                <a:lnTo>
                  <a:pt x="5003045" y="454983"/>
                </a:lnTo>
                <a:lnTo>
                  <a:pt x="4775114" y="454983"/>
                </a:lnTo>
                <a:lnTo>
                  <a:pt x="4166850" y="454983"/>
                </a:lnTo>
                <a:lnTo>
                  <a:pt x="3033144" y="454983"/>
                </a:lnTo>
                <a:lnTo>
                  <a:pt x="2424880" y="454983"/>
                </a:lnTo>
                <a:lnTo>
                  <a:pt x="2196949" y="454983"/>
                </a:lnTo>
                <a:lnTo>
                  <a:pt x="454979" y="454983"/>
                </a:lnTo>
                <a:lnTo>
                  <a:pt x="0" y="0"/>
                </a:lnTo>
                <a:lnTo>
                  <a:pt x="2196949" y="0"/>
                </a:lnTo>
                <a:lnTo>
                  <a:pt x="2424880" y="0"/>
                </a:lnTo>
                <a:lnTo>
                  <a:pt x="2578165" y="0"/>
                </a:lnTo>
                <a:lnTo>
                  <a:pt x="4621829" y="0"/>
                </a:lnTo>
                <a:lnTo>
                  <a:pt x="4775114" y="0"/>
                </a:lnTo>
                <a:lnTo>
                  <a:pt x="5003045" y="0"/>
                </a:lnTo>
                <a:lnTo>
                  <a:pt x="7199994" y="0"/>
                </a:ln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20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34" name="Rectangle: Rounded Corners 33" descr="Frame Shadow Front">
            <a:extLst>
              <a:ext uri="{FF2B5EF4-FFF2-40B4-BE49-F238E27FC236}">
                <a16:creationId xmlns:a16="http://schemas.microsoft.com/office/drawing/2014/main" id="{84920F4E-8EC7-4769-896F-89EAD8207D4F}"/>
              </a:ext>
            </a:extLst>
          </p:cNvPr>
          <p:cNvSpPr/>
          <p:nvPr userDrawn="1"/>
        </p:nvSpPr>
        <p:spPr>
          <a:xfrm>
            <a:off x="1327349" y="5950170"/>
            <a:ext cx="9765030" cy="756844"/>
          </a:xfrm>
          <a:prstGeom prst="roundRect">
            <a:avLst>
              <a:gd name="adj" fmla="val 50000"/>
            </a:avLst>
          </a:prstGeom>
          <a:solidFill>
            <a:schemeClr val="tx1">
              <a:alpha val="16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BAD2D318-BFEE-4612-AED6-480A167D1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68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5" name="Picture Placeholder 44">
            <a:extLst>
              <a:ext uri="{FF2B5EF4-FFF2-40B4-BE49-F238E27FC236}">
                <a16:creationId xmlns:a16="http://schemas.microsoft.com/office/drawing/2014/main" id="{CE6828A2-5B7A-4F4C-B64E-9EAE39FF46E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129084" y="2066299"/>
            <a:ext cx="4487992" cy="2700002"/>
          </a:xfrm>
          <a:custGeom>
            <a:avLst/>
            <a:gdLst>
              <a:gd name="connsiteX0" fmla="*/ 0 w 4487992"/>
              <a:gd name="connsiteY0" fmla="*/ 0 h 2700002"/>
              <a:gd name="connsiteX1" fmla="*/ 4487992 w 4487992"/>
              <a:gd name="connsiteY1" fmla="*/ 0 h 2700002"/>
              <a:gd name="connsiteX2" fmla="*/ 4487992 w 4487992"/>
              <a:gd name="connsiteY2" fmla="*/ 2700002 h 2700002"/>
              <a:gd name="connsiteX3" fmla="*/ 0 w 4487992"/>
              <a:gd name="connsiteY3" fmla="*/ 2700002 h 2700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87992" h="2700002">
                <a:moveTo>
                  <a:pt x="0" y="0"/>
                </a:moveTo>
                <a:lnTo>
                  <a:pt x="4487992" y="0"/>
                </a:lnTo>
                <a:lnTo>
                  <a:pt x="4487992" y="2700002"/>
                </a:lnTo>
                <a:lnTo>
                  <a:pt x="0" y="2700002"/>
                </a:lnTo>
                <a:close/>
              </a:path>
            </a:pathLst>
          </a:custGeom>
          <a:solidFill>
            <a:schemeClr val="bg2"/>
          </a:solidFill>
          <a:ln w="190500">
            <a:solidFill>
              <a:schemeClr val="tx1"/>
            </a:solidFill>
            <a:miter lim="800000"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600" i="1"/>
            </a:lvl1pPr>
          </a:lstStyle>
          <a:p>
            <a:r>
              <a:rPr lang="en-US" noProof="0"/>
              <a:t>Drag &amp; Drop or Insert your Image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0FF609-7CC7-49DF-AB73-8A95AB582E7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44331" y="728999"/>
            <a:ext cx="2029566" cy="1406947"/>
          </a:xfrm>
        </p:spPr>
        <p:txBody>
          <a:bodyPr anchor="t">
            <a:normAutofit/>
          </a:bodyPr>
          <a:lstStyle>
            <a:lvl1pPr marL="0" indent="0" algn="r">
              <a:buNone/>
              <a:defRPr sz="1600">
                <a:latin typeface="+mj-lt"/>
              </a:defRPr>
            </a:lvl1pPr>
          </a:lstStyle>
          <a:p>
            <a:pPr lvl="0"/>
            <a:r>
              <a:rPr lang="en-US" noProof="0"/>
              <a:t>Caption / Credits </a:t>
            </a:r>
          </a:p>
        </p:txBody>
      </p:sp>
    </p:spTree>
    <p:extLst>
      <p:ext uri="{BB962C8B-B14F-4D97-AF65-F5344CB8AC3E}">
        <p14:creationId xmlns:p14="http://schemas.microsoft.com/office/powerpoint/2010/main" val="8526921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X Images Option 1 -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>
            <a:extLst>
              <a:ext uri="{FF2B5EF4-FFF2-40B4-BE49-F238E27FC236}">
                <a16:creationId xmlns:a16="http://schemas.microsoft.com/office/drawing/2014/main" id="{E66AF765-AE4F-4691-8E10-B2C02FFC574D}"/>
              </a:ext>
            </a:extLst>
          </p:cNvPr>
          <p:cNvGrpSpPr/>
          <p:nvPr userDrawn="1"/>
        </p:nvGrpSpPr>
        <p:grpSpPr>
          <a:xfrm>
            <a:off x="-437324" y="459403"/>
            <a:ext cx="6722734" cy="5483705"/>
            <a:chOff x="2398496" y="321369"/>
            <a:chExt cx="7395005" cy="6032074"/>
          </a:xfrm>
          <a:scene3d>
            <a:camera prst="perspectiveContrastingRightFacing"/>
            <a:lightRig rig="threePt" dir="t"/>
          </a:scene3d>
        </p:grpSpPr>
        <p:grpSp>
          <p:nvGrpSpPr>
            <p:cNvPr id="33" name="Group 32" descr="Frame Shadow Back">
              <a:extLst>
                <a:ext uri="{FF2B5EF4-FFF2-40B4-BE49-F238E27FC236}">
                  <a16:creationId xmlns:a16="http://schemas.microsoft.com/office/drawing/2014/main" id="{132BEBE5-CDAC-431A-8A08-A5FCEBD78921}"/>
                </a:ext>
              </a:extLst>
            </p:cNvPr>
            <p:cNvGrpSpPr/>
            <p:nvPr/>
          </p:nvGrpSpPr>
          <p:grpSpPr>
            <a:xfrm>
              <a:off x="2398496" y="5465933"/>
              <a:ext cx="7395005" cy="887510"/>
              <a:chOff x="-184150" y="3740828"/>
              <a:chExt cx="13550900" cy="914401"/>
            </a:xfrm>
          </p:grpSpPr>
          <p:sp>
            <p:nvSpPr>
              <p:cNvPr id="50" name="Flowchart: Manual Operation 49">
                <a:extLst>
                  <a:ext uri="{FF2B5EF4-FFF2-40B4-BE49-F238E27FC236}">
                    <a16:creationId xmlns:a16="http://schemas.microsoft.com/office/drawing/2014/main" id="{E4134685-BF4E-45A6-A112-F7373A0DBE89}"/>
                  </a:ext>
                </a:extLst>
              </p:cNvPr>
              <p:cNvSpPr/>
              <p:nvPr/>
            </p:nvSpPr>
            <p:spPr>
              <a:xfrm>
                <a:off x="-184150" y="3822700"/>
                <a:ext cx="13550900" cy="832529"/>
              </a:xfrm>
              <a:prstGeom prst="flowChartManualOperation">
                <a:avLst/>
              </a:prstGeom>
              <a:gradFill>
                <a:gsLst>
                  <a:gs pos="0">
                    <a:schemeClr val="tx1">
                      <a:alpha val="0"/>
                    </a:schemeClr>
                  </a:gs>
                  <a:gs pos="100000">
                    <a:schemeClr val="tx1">
                      <a:alpha val="39000"/>
                    </a:schemeClr>
                  </a:gs>
                </a:gsLst>
                <a:lin ang="5400000" scaled="1"/>
              </a:gradFill>
              <a:ln>
                <a:noFill/>
              </a:ln>
              <a:effectLst>
                <a:softEdge rad="127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51" name="Flowchart: Manual Operation 50">
                <a:extLst>
                  <a:ext uri="{FF2B5EF4-FFF2-40B4-BE49-F238E27FC236}">
                    <a16:creationId xmlns:a16="http://schemas.microsoft.com/office/drawing/2014/main" id="{D1EFAC39-D60F-4F84-B6F2-DA8E94BE6358}"/>
                  </a:ext>
                </a:extLst>
              </p:cNvPr>
              <p:cNvSpPr/>
              <p:nvPr/>
            </p:nvSpPr>
            <p:spPr>
              <a:xfrm>
                <a:off x="-184150" y="3740828"/>
                <a:ext cx="13550900" cy="832529"/>
              </a:xfrm>
              <a:prstGeom prst="flowChartManualOperation">
                <a:avLst/>
              </a:prstGeom>
              <a:gradFill>
                <a:gsLst>
                  <a:gs pos="65000">
                    <a:schemeClr val="tx1">
                      <a:alpha val="0"/>
                    </a:schemeClr>
                  </a:gs>
                  <a:gs pos="100000">
                    <a:schemeClr val="tx1">
                      <a:alpha val="39000"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DA9C90E3-9DEF-4C68-9D96-C2EA01ED062B}"/>
                </a:ext>
              </a:extLst>
            </p:cNvPr>
            <p:cNvSpPr>
              <a:spLocks/>
            </p:cNvSpPr>
            <p:nvPr/>
          </p:nvSpPr>
          <p:spPr>
            <a:xfrm rot="16200000" flipH="1">
              <a:off x="3511523" y="1441191"/>
              <a:ext cx="5198386" cy="37107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innerShdw blurRad="127000" dist="50800" dir="9180000">
                <a:prstClr val="black">
                  <a:alpha val="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CD60DFF3-1B0E-49CE-B877-162680187EAB}"/>
                </a:ext>
              </a:extLst>
            </p:cNvPr>
            <p:cNvSpPr>
              <a:spLocks/>
            </p:cNvSpPr>
            <p:nvPr/>
          </p:nvSpPr>
          <p:spPr>
            <a:xfrm rot="16200000" flipH="1">
              <a:off x="5178335" y="3109136"/>
              <a:ext cx="5950408" cy="37487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637D9B6D-42A1-482B-AEF4-EB321FB9530A}"/>
                </a:ext>
              </a:extLst>
            </p:cNvPr>
            <p:cNvSpPr>
              <a:spLocks/>
            </p:cNvSpPr>
            <p:nvPr/>
          </p:nvSpPr>
          <p:spPr>
            <a:xfrm rot="16200000" flipH="1">
              <a:off x="1090403" y="3109136"/>
              <a:ext cx="5950408" cy="37487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F1BD97AF-A8BC-4FEC-838F-4A2D0CD82E8A}"/>
                </a:ext>
              </a:extLst>
            </p:cNvPr>
            <p:cNvSpPr/>
            <p:nvPr userDrawn="1"/>
          </p:nvSpPr>
          <p:spPr>
            <a:xfrm flipV="1">
              <a:off x="3878168" y="5895760"/>
              <a:ext cx="4462810" cy="376020"/>
            </a:xfrm>
            <a:custGeom>
              <a:avLst/>
              <a:gdLst>
                <a:gd name="connsiteX0" fmla="*/ 5400001 w 5400001"/>
                <a:gd name="connsiteY0" fmla="*/ 0 h 454983"/>
                <a:gd name="connsiteX1" fmla="*/ 4945018 w 5400001"/>
                <a:gd name="connsiteY1" fmla="*/ 454983 h 454983"/>
                <a:gd name="connsiteX2" fmla="*/ 4221873 w 5400001"/>
                <a:gd name="connsiteY2" fmla="*/ 454983 h 454983"/>
                <a:gd name="connsiteX3" fmla="*/ 3148030 w 5400001"/>
                <a:gd name="connsiteY3" fmla="*/ 454983 h 454983"/>
                <a:gd name="connsiteX4" fmla="*/ 2975116 w 5400001"/>
                <a:gd name="connsiteY4" fmla="*/ 454983 h 454983"/>
                <a:gd name="connsiteX5" fmla="*/ 2424886 w 5400001"/>
                <a:gd name="connsiteY5" fmla="*/ 454983 h 454983"/>
                <a:gd name="connsiteX6" fmla="*/ 2251971 w 5400001"/>
                <a:gd name="connsiteY6" fmla="*/ 454983 h 454983"/>
                <a:gd name="connsiteX7" fmla="*/ 1178128 w 5400001"/>
                <a:gd name="connsiteY7" fmla="*/ 454983 h 454983"/>
                <a:gd name="connsiteX8" fmla="*/ 454983 w 5400001"/>
                <a:gd name="connsiteY8" fmla="*/ 454983 h 454983"/>
                <a:gd name="connsiteX9" fmla="*/ 0 w 5400001"/>
                <a:gd name="connsiteY9" fmla="*/ 0 h 454983"/>
                <a:gd name="connsiteX10" fmla="*/ 1178128 w 5400001"/>
                <a:gd name="connsiteY10" fmla="*/ 0 h 454983"/>
                <a:gd name="connsiteX11" fmla="*/ 1796988 w 5400001"/>
                <a:gd name="connsiteY11" fmla="*/ 0 h 454983"/>
                <a:gd name="connsiteX12" fmla="*/ 2424886 w 5400001"/>
                <a:gd name="connsiteY12" fmla="*/ 0 h 454983"/>
                <a:gd name="connsiteX13" fmla="*/ 2975116 w 5400001"/>
                <a:gd name="connsiteY13" fmla="*/ 0 h 454983"/>
                <a:gd name="connsiteX14" fmla="*/ 3603013 w 5400001"/>
                <a:gd name="connsiteY14" fmla="*/ 0 h 454983"/>
                <a:gd name="connsiteX15" fmla="*/ 4221873 w 5400001"/>
                <a:gd name="connsiteY15" fmla="*/ 0 h 454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400001" h="454983">
                  <a:moveTo>
                    <a:pt x="5400001" y="0"/>
                  </a:moveTo>
                  <a:lnTo>
                    <a:pt x="4945018" y="454983"/>
                  </a:lnTo>
                  <a:lnTo>
                    <a:pt x="4221873" y="454983"/>
                  </a:lnTo>
                  <a:lnTo>
                    <a:pt x="3148030" y="454983"/>
                  </a:lnTo>
                  <a:lnTo>
                    <a:pt x="2975116" y="454983"/>
                  </a:lnTo>
                  <a:lnTo>
                    <a:pt x="2424886" y="454983"/>
                  </a:lnTo>
                  <a:lnTo>
                    <a:pt x="2251971" y="454983"/>
                  </a:lnTo>
                  <a:lnTo>
                    <a:pt x="1178128" y="454983"/>
                  </a:lnTo>
                  <a:lnTo>
                    <a:pt x="454983" y="454983"/>
                  </a:lnTo>
                  <a:lnTo>
                    <a:pt x="0" y="0"/>
                  </a:lnTo>
                  <a:lnTo>
                    <a:pt x="1178128" y="0"/>
                  </a:lnTo>
                  <a:lnTo>
                    <a:pt x="1796988" y="0"/>
                  </a:lnTo>
                  <a:lnTo>
                    <a:pt x="2424886" y="0"/>
                  </a:lnTo>
                  <a:lnTo>
                    <a:pt x="2975116" y="0"/>
                  </a:lnTo>
                  <a:lnTo>
                    <a:pt x="3603013" y="0"/>
                  </a:lnTo>
                  <a:lnTo>
                    <a:pt x="4221873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2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16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2EAD2845-5E15-4CDB-8B8B-F3B6ED301CB6}"/>
                </a:ext>
              </a:extLst>
            </p:cNvPr>
            <p:cNvSpPr/>
            <p:nvPr userDrawn="1"/>
          </p:nvSpPr>
          <p:spPr>
            <a:xfrm flipH="1">
              <a:off x="3878167" y="321371"/>
              <a:ext cx="4462810" cy="376020"/>
            </a:xfrm>
            <a:custGeom>
              <a:avLst/>
              <a:gdLst>
                <a:gd name="connsiteX0" fmla="*/ 0 w 5400001"/>
                <a:gd name="connsiteY0" fmla="*/ 0 h 454983"/>
                <a:gd name="connsiteX1" fmla="*/ 1178128 w 5400001"/>
                <a:gd name="connsiteY1" fmla="*/ 0 h 454983"/>
                <a:gd name="connsiteX2" fmla="*/ 1796988 w 5400001"/>
                <a:gd name="connsiteY2" fmla="*/ 0 h 454983"/>
                <a:gd name="connsiteX3" fmla="*/ 2424886 w 5400001"/>
                <a:gd name="connsiteY3" fmla="*/ 0 h 454983"/>
                <a:gd name="connsiteX4" fmla="*/ 2975116 w 5400001"/>
                <a:gd name="connsiteY4" fmla="*/ 0 h 454983"/>
                <a:gd name="connsiteX5" fmla="*/ 3603013 w 5400001"/>
                <a:gd name="connsiteY5" fmla="*/ 0 h 454983"/>
                <a:gd name="connsiteX6" fmla="*/ 4221874 w 5400001"/>
                <a:gd name="connsiteY6" fmla="*/ 0 h 454983"/>
                <a:gd name="connsiteX7" fmla="*/ 5400001 w 5400001"/>
                <a:gd name="connsiteY7" fmla="*/ 0 h 454983"/>
                <a:gd name="connsiteX8" fmla="*/ 4945018 w 5400001"/>
                <a:gd name="connsiteY8" fmla="*/ 454983 h 454983"/>
                <a:gd name="connsiteX9" fmla="*/ 4221874 w 5400001"/>
                <a:gd name="connsiteY9" fmla="*/ 454983 h 454983"/>
                <a:gd name="connsiteX10" fmla="*/ 3148030 w 5400001"/>
                <a:gd name="connsiteY10" fmla="*/ 454983 h 454983"/>
                <a:gd name="connsiteX11" fmla="*/ 2975116 w 5400001"/>
                <a:gd name="connsiteY11" fmla="*/ 454983 h 454983"/>
                <a:gd name="connsiteX12" fmla="*/ 2424886 w 5400001"/>
                <a:gd name="connsiteY12" fmla="*/ 454983 h 454983"/>
                <a:gd name="connsiteX13" fmla="*/ 2251971 w 5400001"/>
                <a:gd name="connsiteY13" fmla="*/ 454983 h 454983"/>
                <a:gd name="connsiteX14" fmla="*/ 1178128 w 5400001"/>
                <a:gd name="connsiteY14" fmla="*/ 454983 h 454983"/>
                <a:gd name="connsiteX15" fmla="*/ 454983 w 5400001"/>
                <a:gd name="connsiteY15" fmla="*/ 454983 h 454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400001" h="454983">
                  <a:moveTo>
                    <a:pt x="0" y="0"/>
                  </a:moveTo>
                  <a:lnTo>
                    <a:pt x="1178128" y="0"/>
                  </a:lnTo>
                  <a:lnTo>
                    <a:pt x="1796988" y="0"/>
                  </a:lnTo>
                  <a:lnTo>
                    <a:pt x="2424886" y="0"/>
                  </a:lnTo>
                  <a:lnTo>
                    <a:pt x="2975116" y="0"/>
                  </a:lnTo>
                  <a:lnTo>
                    <a:pt x="3603013" y="0"/>
                  </a:lnTo>
                  <a:lnTo>
                    <a:pt x="4221874" y="0"/>
                  </a:lnTo>
                  <a:lnTo>
                    <a:pt x="5400001" y="0"/>
                  </a:lnTo>
                  <a:lnTo>
                    <a:pt x="4945018" y="454983"/>
                  </a:lnTo>
                  <a:lnTo>
                    <a:pt x="4221874" y="454983"/>
                  </a:lnTo>
                  <a:lnTo>
                    <a:pt x="3148030" y="454983"/>
                  </a:lnTo>
                  <a:lnTo>
                    <a:pt x="2975116" y="454983"/>
                  </a:lnTo>
                  <a:lnTo>
                    <a:pt x="2424886" y="454983"/>
                  </a:lnTo>
                  <a:lnTo>
                    <a:pt x="2251971" y="454983"/>
                  </a:lnTo>
                  <a:lnTo>
                    <a:pt x="1178128" y="454983"/>
                  </a:lnTo>
                  <a:lnTo>
                    <a:pt x="454983" y="45498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2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95AF946A-60DD-429E-97E7-4E2DC9B6F3E0}"/>
                </a:ext>
              </a:extLst>
            </p:cNvPr>
            <p:cNvSpPr/>
            <p:nvPr userDrawn="1"/>
          </p:nvSpPr>
          <p:spPr>
            <a:xfrm rot="16200000" flipH="1" flipV="1">
              <a:off x="5177763" y="3108565"/>
              <a:ext cx="5950408" cy="376018"/>
            </a:xfrm>
            <a:custGeom>
              <a:avLst/>
              <a:gdLst>
                <a:gd name="connsiteX0" fmla="*/ 7199994 w 7199994"/>
                <a:gd name="connsiteY0" fmla="*/ 0 h 454983"/>
                <a:gd name="connsiteX1" fmla="*/ 5003045 w 7199994"/>
                <a:gd name="connsiteY1" fmla="*/ 0 h 454983"/>
                <a:gd name="connsiteX2" fmla="*/ 4775114 w 7199994"/>
                <a:gd name="connsiteY2" fmla="*/ 0 h 454983"/>
                <a:gd name="connsiteX3" fmla="*/ 4621829 w 7199994"/>
                <a:gd name="connsiteY3" fmla="*/ 0 h 454983"/>
                <a:gd name="connsiteX4" fmla="*/ 2578165 w 7199994"/>
                <a:gd name="connsiteY4" fmla="*/ 0 h 454983"/>
                <a:gd name="connsiteX5" fmla="*/ 2424880 w 7199994"/>
                <a:gd name="connsiteY5" fmla="*/ 0 h 454983"/>
                <a:gd name="connsiteX6" fmla="*/ 2196949 w 7199994"/>
                <a:gd name="connsiteY6" fmla="*/ 0 h 454983"/>
                <a:gd name="connsiteX7" fmla="*/ 0 w 7199994"/>
                <a:gd name="connsiteY7" fmla="*/ 0 h 454983"/>
                <a:gd name="connsiteX8" fmla="*/ 454979 w 7199994"/>
                <a:gd name="connsiteY8" fmla="*/ 454983 h 454983"/>
                <a:gd name="connsiteX9" fmla="*/ 2196949 w 7199994"/>
                <a:gd name="connsiteY9" fmla="*/ 454983 h 454983"/>
                <a:gd name="connsiteX10" fmla="*/ 2424880 w 7199994"/>
                <a:gd name="connsiteY10" fmla="*/ 454983 h 454983"/>
                <a:gd name="connsiteX11" fmla="*/ 3033144 w 7199994"/>
                <a:gd name="connsiteY11" fmla="*/ 454983 h 454983"/>
                <a:gd name="connsiteX12" fmla="*/ 4166850 w 7199994"/>
                <a:gd name="connsiteY12" fmla="*/ 454983 h 454983"/>
                <a:gd name="connsiteX13" fmla="*/ 4775114 w 7199994"/>
                <a:gd name="connsiteY13" fmla="*/ 454983 h 454983"/>
                <a:gd name="connsiteX14" fmla="*/ 5003045 w 7199994"/>
                <a:gd name="connsiteY14" fmla="*/ 454983 h 454983"/>
                <a:gd name="connsiteX15" fmla="*/ 6745015 w 7199994"/>
                <a:gd name="connsiteY15" fmla="*/ 454983 h 454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199994" h="454983">
                  <a:moveTo>
                    <a:pt x="7199994" y="0"/>
                  </a:moveTo>
                  <a:lnTo>
                    <a:pt x="5003045" y="0"/>
                  </a:lnTo>
                  <a:lnTo>
                    <a:pt x="4775114" y="0"/>
                  </a:lnTo>
                  <a:lnTo>
                    <a:pt x="4621829" y="0"/>
                  </a:lnTo>
                  <a:lnTo>
                    <a:pt x="2578165" y="0"/>
                  </a:lnTo>
                  <a:lnTo>
                    <a:pt x="2424880" y="0"/>
                  </a:lnTo>
                  <a:lnTo>
                    <a:pt x="2196949" y="0"/>
                  </a:lnTo>
                  <a:lnTo>
                    <a:pt x="0" y="0"/>
                  </a:lnTo>
                  <a:lnTo>
                    <a:pt x="454979" y="454983"/>
                  </a:lnTo>
                  <a:lnTo>
                    <a:pt x="2196949" y="454983"/>
                  </a:lnTo>
                  <a:lnTo>
                    <a:pt x="2424880" y="454983"/>
                  </a:lnTo>
                  <a:lnTo>
                    <a:pt x="3033144" y="454983"/>
                  </a:lnTo>
                  <a:lnTo>
                    <a:pt x="4166850" y="454983"/>
                  </a:lnTo>
                  <a:lnTo>
                    <a:pt x="4775114" y="454983"/>
                  </a:lnTo>
                  <a:lnTo>
                    <a:pt x="5003045" y="454983"/>
                  </a:lnTo>
                  <a:lnTo>
                    <a:pt x="6745015" y="45498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2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5A14A34D-5674-4600-9D6C-05137FE4A77E}"/>
                </a:ext>
              </a:extLst>
            </p:cNvPr>
            <p:cNvSpPr/>
            <p:nvPr userDrawn="1"/>
          </p:nvSpPr>
          <p:spPr>
            <a:xfrm rot="16200000" flipH="1">
              <a:off x="1090974" y="3108564"/>
              <a:ext cx="5950408" cy="376018"/>
            </a:xfrm>
            <a:custGeom>
              <a:avLst/>
              <a:gdLst>
                <a:gd name="connsiteX0" fmla="*/ 6745015 w 7199994"/>
                <a:gd name="connsiteY0" fmla="*/ 454983 h 454983"/>
                <a:gd name="connsiteX1" fmla="*/ 5003045 w 7199994"/>
                <a:gd name="connsiteY1" fmla="*/ 454983 h 454983"/>
                <a:gd name="connsiteX2" fmla="*/ 4775114 w 7199994"/>
                <a:gd name="connsiteY2" fmla="*/ 454983 h 454983"/>
                <a:gd name="connsiteX3" fmla="*/ 4166850 w 7199994"/>
                <a:gd name="connsiteY3" fmla="*/ 454983 h 454983"/>
                <a:gd name="connsiteX4" fmla="*/ 3033144 w 7199994"/>
                <a:gd name="connsiteY4" fmla="*/ 454983 h 454983"/>
                <a:gd name="connsiteX5" fmla="*/ 2424880 w 7199994"/>
                <a:gd name="connsiteY5" fmla="*/ 454983 h 454983"/>
                <a:gd name="connsiteX6" fmla="*/ 2196949 w 7199994"/>
                <a:gd name="connsiteY6" fmla="*/ 454983 h 454983"/>
                <a:gd name="connsiteX7" fmla="*/ 454979 w 7199994"/>
                <a:gd name="connsiteY7" fmla="*/ 454983 h 454983"/>
                <a:gd name="connsiteX8" fmla="*/ 0 w 7199994"/>
                <a:gd name="connsiteY8" fmla="*/ 0 h 454983"/>
                <a:gd name="connsiteX9" fmla="*/ 2196949 w 7199994"/>
                <a:gd name="connsiteY9" fmla="*/ 0 h 454983"/>
                <a:gd name="connsiteX10" fmla="*/ 2424880 w 7199994"/>
                <a:gd name="connsiteY10" fmla="*/ 0 h 454983"/>
                <a:gd name="connsiteX11" fmla="*/ 2578165 w 7199994"/>
                <a:gd name="connsiteY11" fmla="*/ 0 h 454983"/>
                <a:gd name="connsiteX12" fmla="*/ 4621829 w 7199994"/>
                <a:gd name="connsiteY12" fmla="*/ 0 h 454983"/>
                <a:gd name="connsiteX13" fmla="*/ 4775114 w 7199994"/>
                <a:gd name="connsiteY13" fmla="*/ 0 h 454983"/>
                <a:gd name="connsiteX14" fmla="*/ 5003045 w 7199994"/>
                <a:gd name="connsiteY14" fmla="*/ 0 h 454983"/>
                <a:gd name="connsiteX15" fmla="*/ 7199994 w 7199994"/>
                <a:gd name="connsiteY15" fmla="*/ 0 h 454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199994" h="454983">
                  <a:moveTo>
                    <a:pt x="6745015" y="454983"/>
                  </a:moveTo>
                  <a:lnTo>
                    <a:pt x="5003045" y="454983"/>
                  </a:lnTo>
                  <a:lnTo>
                    <a:pt x="4775114" y="454983"/>
                  </a:lnTo>
                  <a:lnTo>
                    <a:pt x="4166850" y="454983"/>
                  </a:lnTo>
                  <a:lnTo>
                    <a:pt x="3033144" y="454983"/>
                  </a:lnTo>
                  <a:lnTo>
                    <a:pt x="2424880" y="454983"/>
                  </a:lnTo>
                  <a:lnTo>
                    <a:pt x="2196949" y="454983"/>
                  </a:lnTo>
                  <a:lnTo>
                    <a:pt x="454979" y="454983"/>
                  </a:lnTo>
                  <a:lnTo>
                    <a:pt x="0" y="0"/>
                  </a:lnTo>
                  <a:lnTo>
                    <a:pt x="2196949" y="0"/>
                  </a:lnTo>
                  <a:lnTo>
                    <a:pt x="2424880" y="0"/>
                  </a:lnTo>
                  <a:lnTo>
                    <a:pt x="2578165" y="0"/>
                  </a:lnTo>
                  <a:lnTo>
                    <a:pt x="4621829" y="0"/>
                  </a:lnTo>
                  <a:lnTo>
                    <a:pt x="4775114" y="0"/>
                  </a:lnTo>
                  <a:lnTo>
                    <a:pt x="5003045" y="0"/>
                  </a:lnTo>
                  <a:lnTo>
                    <a:pt x="7199994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2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16200000" scaled="0"/>
              <a:tileRect/>
            </a:gradFill>
            <a:ln>
              <a:noFill/>
            </a:ln>
            <a:sp3d extrusionH="2540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</p:grpSp>
      <p:sp>
        <p:nvSpPr>
          <p:cNvPr id="72" name="Picture Placeholder 71">
            <a:extLst>
              <a:ext uri="{FF2B5EF4-FFF2-40B4-BE49-F238E27FC236}">
                <a16:creationId xmlns:a16="http://schemas.microsoft.com/office/drawing/2014/main" id="{F8A7B0C1-2178-4C3D-9F34-8BFDC026B2A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014538" y="1371600"/>
            <a:ext cx="1657350" cy="3657600"/>
          </a:xfrm>
          <a:custGeom>
            <a:avLst/>
            <a:gdLst>
              <a:gd name="connsiteX0" fmla="*/ 1490662 w 1657350"/>
              <a:gd name="connsiteY0" fmla="*/ 0 h 3657600"/>
              <a:gd name="connsiteX1" fmla="*/ 1657350 w 1657350"/>
              <a:gd name="connsiteY1" fmla="*/ 3171825 h 3657600"/>
              <a:gd name="connsiteX2" fmla="*/ 252412 w 1657350"/>
              <a:gd name="connsiteY2" fmla="*/ 3657600 h 3657600"/>
              <a:gd name="connsiteX3" fmla="*/ 0 w 1657350"/>
              <a:gd name="connsiteY3" fmla="*/ 185738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57350" h="3657600">
                <a:moveTo>
                  <a:pt x="1490662" y="0"/>
                </a:moveTo>
                <a:lnTo>
                  <a:pt x="1657350" y="3171825"/>
                </a:lnTo>
                <a:lnTo>
                  <a:pt x="252412" y="3657600"/>
                </a:lnTo>
                <a:lnTo>
                  <a:pt x="0" y="185738"/>
                </a:lnTo>
                <a:close/>
              </a:path>
            </a:pathLst>
          </a:custGeom>
          <a:solidFill>
            <a:schemeClr val="bg2"/>
          </a:solidFill>
          <a:ln w="190500">
            <a:solidFill>
              <a:schemeClr val="tx1"/>
            </a:solidFill>
            <a:miter lim="800000"/>
          </a:ln>
        </p:spPr>
        <p:txBody>
          <a:bodyPr wrap="square" lIns="252000" rIns="252000" anchor="ctr">
            <a:noAutofit/>
          </a:bodyPr>
          <a:lstStyle>
            <a:lvl1pPr marL="0" indent="0" algn="ctr">
              <a:buNone/>
              <a:defRPr sz="1600" i="1"/>
            </a:lvl1pPr>
          </a:lstStyle>
          <a:p>
            <a:r>
              <a:rPr lang="en-US" noProof="0"/>
              <a:t>Drag &amp; Drop or Insert your Image</a:t>
            </a:r>
          </a:p>
        </p:txBody>
      </p:sp>
      <p:grpSp>
        <p:nvGrpSpPr>
          <p:cNvPr id="52" name="Group 51" descr="Frame Shadow Back">
            <a:extLst>
              <a:ext uri="{FF2B5EF4-FFF2-40B4-BE49-F238E27FC236}">
                <a16:creationId xmlns:a16="http://schemas.microsoft.com/office/drawing/2014/main" id="{F0BD42DE-3457-4C07-A4EC-C13E2ED6B959}"/>
              </a:ext>
            </a:extLst>
          </p:cNvPr>
          <p:cNvGrpSpPr/>
          <p:nvPr userDrawn="1"/>
        </p:nvGrpSpPr>
        <p:grpSpPr>
          <a:xfrm>
            <a:off x="3633693" y="4442655"/>
            <a:ext cx="9783733" cy="520321"/>
            <a:chOff x="-184150" y="3740828"/>
            <a:chExt cx="13550900" cy="914401"/>
          </a:xfrm>
        </p:grpSpPr>
        <p:sp>
          <p:nvSpPr>
            <p:cNvPr id="53" name="Flowchart: Manual Operation 52">
              <a:extLst>
                <a:ext uri="{FF2B5EF4-FFF2-40B4-BE49-F238E27FC236}">
                  <a16:creationId xmlns:a16="http://schemas.microsoft.com/office/drawing/2014/main" id="{D21C4FD2-6073-44F1-8918-36CC06E7F3D1}"/>
                </a:ext>
              </a:extLst>
            </p:cNvPr>
            <p:cNvSpPr/>
            <p:nvPr/>
          </p:nvSpPr>
          <p:spPr>
            <a:xfrm>
              <a:off x="-184150" y="3822700"/>
              <a:ext cx="13550900" cy="832529"/>
            </a:xfrm>
            <a:prstGeom prst="flowChartManualOperation">
              <a:avLst/>
            </a:prstGeom>
            <a:gradFill>
              <a:gsLst>
                <a:gs pos="0">
                  <a:schemeClr val="tx1">
                    <a:alpha val="0"/>
                  </a:schemeClr>
                </a:gs>
                <a:gs pos="100000">
                  <a:schemeClr val="tx1">
                    <a:alpha val="39000"/>
                  </a:schemeClr>
                </a:gs>
              </a:gsLst>
              <a:lin ang="5400000" scaled="1"/>
            </a:gra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54" name="Flowchart: Manual Operation 53">
              <a:extLst>
                <a:ext uri="{FF2B5EF4-FFF2-40B4-BE49-F238E27FC236}">
                  <a16:creationId xmlns:a16="http://schemas.microsoft.com/office/drawing/2014/main" id="{437A088A-4B50-47CE-A3B7-3C8E06729ABE}"/>
                </a:ext>
              </a:extLst>
            </p:cNvPr>
            <p:cNvSpPr/>
            <p:nvPr/>
          </p:nvSpPr>
          <p:spPr>
            <a:xfrm>
              <a:off x="-184150" y="3740828"/>
              <a:ext cx="13550900" cy="832529"/>
            </a:xfrm>
            <a:prstGeom prst="flowChartManualOperation">
              <a:avLst/>
            </a:prstGeom>
            <a:gradFill>
              <a:gsLst>
                <a:gs pos="65000">
                  <a:schemeClr val="tx1">
                    <a:alpha val="0"/>
                  </a:schemeClr>
                </a:gs>
                <a:gs pos="100000">
                  <a:schemeClr val="tx1">
                    <a:alpha val="39000"/>
                  </a:schemeClr>
                </a:gs>
              </a:gsLst>
              <a:lin ang="54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</p:grpSp>
      <p:sp>
        <p:nvSpPr>
          <p:cNvPr id="55" name="Rectangle 54">
            <a:extLst>
              <a:ext uri="{FF2B5EF4-FFF2-40B4-BE49-F238E27FC236}">
                <a16:creationId xmlns:a16="http://schemas.microsoft.com/office/drawing/2014/main" id="{0854AD4B-3FC4-4192-9128-AD41638DD84E}"/>
              </a:ext>
            </a:extLst>
          </p:cNvPr>
          <p:cNvSpPr>
            <a:spLocks/>
          </p:cNvSpPr>
          <p:nvPr userDrawn="1"/>
        </p:nvSpPr>
        <p:spPr>
          <a:xfrm rot="10800000">
            <a:off x="5926366" y="811428"/>
            <a:ext cx="5198388" cy="371077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27000" dist="50800" dir="9180000">
              <a:prstClr val="black">
                <a:alpha val="6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BFFB7681-35F6-4DD3-A5A3-93D77685E409}"/>
              </a:ext>
            </a:extLst>
          </p:cNvPr>
          <p:cNvSpPr>
            <a:spLocks/>
          </p:cNvSpPr>
          <p:nvPr userDrawn="1"/>
        </p:nvSpPr>
        <p:spPr>
          <a:xfrm rot="10800000">
            <a:off x="5550357" y="436551"/>
            <a:ext cx="5950408" cy="374876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88AB8202-543E-4D7B-A845-8AC35C5E46E8}"/>
              </a:ext>
            </a:extLst>
          </p:cNvPr>
          <p:cNvSpPr>
            <a:spLocks/>
          </p:cNvSpPr>
          <p:nvPr userDrawn="1"/>
        </p:nvSpPr>
        <p:spPr>
          <a:xfrm rot="10800000">
            <a:off x="5550357" y="4524485"/>
            <a:ext cx="5950408" cy="374876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DD73ECEF-2720-4609-BF16-DDB26FBF7A19}"/>
              </a:ext>
            </a:extLst>
          </p:cNvPr>
          <p:cNvSpPr/>
          <p:nvPr userDrawn="1"/>
        </p:nvSpPr>
        <p:spPr>
          <a:xfrm rot="5400000" flipH="1" flipV="1">
            <a:off x="3506961" y="2479947"/>
            <a:ext cx="4462810" cy="376019"/>
          </a:xfrm>
          <a:custGeom>
            <a:avLst/>
            <a:gdLst>
              <a:gd name="connsiteX0" fmla="*/ 5400001 w 5400001"/>
              <a:gd name="connsiteY0" fmla="*/ 0 h 454983"/>
              <a:gd name="connsiteX1" fmla="*/ 4945018 w 5400001"/>
              <a:gd name="connsiteY1" fmla="*/ 454983 h 454983"/>
              <a:gd name="connsiteX2" fmla="*/ 4221873 w 5400001"/>
              <a:gd name="connsiteY2" fmla="*/ 454983 h 454983"/>
              <a:gd name="connsiteX3" fmla="*/ 3148030 w 5400001"/>
              <a:gd name="connsiteY3" fmla="*/ 454983 h 454983"/>
              <a:gd name="connsiteX4" fmla="*/ 2975116 w 5400001"/>
              <a:gd name="connsiteY4" fmla="*/ 454983 h 454983"/>
              <a:gd name="connsiteX5" fmla="*/ 2424886 w 5400001"/>
              <a:gd name="connsiteY5" fmla="*/ 454983 h 454983"/>
              <a:gd name="connsiteX6" fmla="*/ 2251971 w 5400001"/>
              <a:gd name="connsiteY6" fmla="*/ 454983 h 454983"/>
              <a:gd name="connsiteX7" fmla="*/ 1178128 w 5400001"/>
              <a:gd name="connsiteY7" fmla="*/ 454983 h 454983"/>
              <a:gd name="connsiteX8" fmla="*/ 454983 w 5400001"/>
              <a:gd name="connsiteY8" fmla="*/ 454983 h 454983"/>
              <a:gd name="connsiteX9" fmla="*/ 0 w 5400001"/>
              <a:gd name="connsiteY9" fmla="*/ 0 h 454983"/>
              <a:gd name="connsiteX10" fmla="*/ 1178128 w 5400001"/>
              <a:gd name="connsiteY10" fmla="*/ 0 h 454983"/>
              <a:gd name="connsiteX11" fmla="*/ 1796988 w 5400001"/>
              <a:gd name="connsiteY11" fmla="*/ 0 h 454983"/>
              <a:gd name="connsiteX12" fmla="*/ 2424886 w 5400001"/>
              <a:gd name="connsiteY12" fmla="*/ 0 h 454983"/>
              <a:gd name="connsiteX13" fmla="*/ 2975116 w 5400001"/>
              <a:gd name="connsiteY13" fmla="*/ 0 h 454983"/>
              <a:gd name="connsiteX14" fmla="*/ 3603013 w 5400001"/>
              <a:gd name="connsiteY14" fmla="*/ 0 h 454983"/>
              <a:gd name="connsiteX15" fmla="*/ 4221873 w 5400001"/>
              <a:gd name="connsiteY15" fmla="*/ 0 h 454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400001" h="454983">
                <a:moveTo>
                  <a:pt x="5400001" y="0"/>
                </a:moveTo>
                <a:lnTo>
                  <a:pt x="4945018" y="454983"/>
                </a:lnTo>
                <a:lnTo>
                  <a:pt x="4221873" y="454983"/>
                </a:lnTo>
                <a:lnTo>
                  <a:pt x="3148030" y="454983"/>
                </a:lnTo>
                <a:lnTo>
                  <a:pt x="2975116" y="454983"/>
                </a:lnTo>
                <a:lnTo>
                  <a:pt x="2424886" y="454983"/>
                </a:lnTo>
                <a:lnTo>
                  <a:pt x="2251971" y="454983"/>
                </a:lnTo>
                <a:lnTo>
                  <a:pt x="1178128" y="454983"/>
                </a:lnTo>
                <a:lnTo>
                  <a:pt x="454983" y="454983"/>
                </a:lnTo>
                <a:lnTo>
                  <a:pt x="0" y="0"/>
                </a:lnTo>
                <a:lnTo>
                  <a:pt x="1178128" y="0"/>
                </a:lnTo>
                <a:lnTo>
                  <a:pt x="1796988" y="0"/>
                </a:lnTo>
                <a:lnTo>
                  <a:pt x="2424886" y="0"/>
                </a:lnTo>
                <a:lnTo>
                  <a:pt x="2975116" y="0"/>
                </a:lnTo>
                <a:lnTo>
                  <a:pt x="3603013" y="0"/>
                </a:lnTo>
                <a:lnTo>
                  <a:pt x="4221873" y="0"/>
                </a:ln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20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/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644EB8A9-3448-445A-908B-A6FF2BA83062}"/>
              </a:ext>
            </a:extLst>
          </p:cNvPr>
          <p:cNvSpPr/>
          <p:nvPr userDrawn="1"/>
        </p:nvSpPr>
        <p:spPr>
          <a:xfrm rot="5400000">
            <a:off x="9081350" y="2479947"/>
            <a:ext cx="4462810" cy="376019"/>
          </a:xfrm>
          <a:custGeom>
            <a:avLst/>
            <a:gdLst>
              <a:gd name="connsiteX0" fmla="*/ 0 w 5400001"/>
              <a:gd name="connsiteY0" fmla="*/ 0 h 454983"/>
              <a:gd name="connsiteX1" fmla="*/ 1178128 w 5400001"/>
              <a:gd name="connsiteY1" fmla="*/ 0 h 454983"/>
              <a:gd name="connsiteX2" fmla="*/ 1796988 w 5400001"/>
              <a:gd name="connsiteY2" fmla="*/ 0 h 454983"/>
              <a:gd name="connsiteX3" fmla="*/ 2424886 w 5400001"/>
              <a:gd name="connsiteY3" fmla="*/ 0 h 454983"/>
              <a:gd name="connsiteX4" fmla="*/ 2975116 w 5400001"/>
              <a:gd name="connsiteY4" fmla="*/ 0 h 454983"/>
              <a:gd name="connsiteX5" fmla="*/ 3603013 w 5400001"/>
              <a:gd name="connsiteY5" fmla="*/ 0 h 454983"/>
              <a:gd name="connsiteX6" fmla="*/ 4221874 w 5400001"/>
              <a:gd name="connsiteY6" fmla="*/ 0 h 454983"/>
              <a:gd name="connsiteX7" fmla="*/ 5400001 w 5400001"/>
              <a:gd name="connsiteY7" fmla="*/ 0 h 454983"/>
              <a:gd name="connsiteX8" fmla="*/ 4945018 w 5400001"/>
              <a:gd name="connsiteY8" fmla="*/ 454983 h 454983"/>
              <a:gd name="connsiteX9" fmla="*/ 4221874 w 5400001"/>
              <a:gd name="connsiteY9" fmla="*/ 454983 h 454983"/>
              <a:gd name="connsiteX10" fmla="*/ 3148030 w 5400001"/>
              <a:gd name="connsiteY10" fmla="*/ 454983 h 454983"/>
              <a:gd name="connsiteX11" fmla="*/ 2975116 w 5400001"/>
              <a:gd name="connsiteY11" fmla="*/ 454983 h 454983"/>
              <a:gd name="connsiteX12" fmla="*/ 2424886 w 5400001"/>
              <a:gd name="connsiteY12" fmla="*/ 454983 h 454983"/>
              <a:gd name="connsiteX13" fmla="*/ 2251971 w 5400001"/>
              <a:gd name="connsiteY13" fmla="*/ 454983 h 454983"/>
              <a:gd name="connsiteX14" fmla="*/ 1178128 w 5400001"/>
              <a:gd name="connsiteY14" fmla="*/ 454983 h 454983"/>
              <a:gd name="connsiteX15" fmla="*/ 454983 w 5400001"/>
              <a:gd name="connsiteY15" fmla="*/ 454983 h 454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400001" h="454983">
                <a:moveTo>
                  <a:pt x="0" y="0"/>
                </a:moveTo>
                <a:lnTo>
                  <a:pt x="1178128" y="0"/>
                </a:lnTo>
                <a:lnTo>
                  <a:pt x="1796988" y="0"/>
                </a:lnTo>
                <a:lnTo>
                  <a:pt x="2424886" y="0"/>
                </a:lnTo>
                <a:lnTo>
                  <a:pt x="2975116" y="0"/>
                </a:lnTo>
                <a:lnTo>
                  <a:pt x="3603013" y="0"/>
                </a:lnTo>
                <a:lnTo>
                  <a:pt x="4221874" y="0"/>
                </a:lnTo>
                <a:lnTo>
                  <a:pt x="5400001" y="0"/>
                </a:lnTo>
                <a:lnTo>
                  <a:pt x="4945018" y="454983"/>
                </a:lnTo>
                <a:lnTo>
                  <a:pt x="4221874" y="454983"/>
                </a:lnTo>
                <a:lnTo>
                  <a:pt x="3148030" y="454983"/>
                </a:lnTo>
                <a:lnTo>
                  <a:pt x="2975116" y="454983"/>
                </a:lnTo>
                <a:lnTo>
                  <a:pt x="2424886" y="454983"/>
                </a:lnTo>
                <a:lnTo>
                  <a:pt x="2251971" y="454983"/>
                </a:lnTo>
                <a:lnTo>
                  <a:pt x="1178128" y="454983"/>
                </a:lnTo>
                <a:lnTo>
                  <a:pt x="454983" y="454983"/>
                </a:ln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20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/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37994DFE-9F5F-4EF6-AE8C-96DECB010088}"/>
              </a:ext>
            </a:extLst>
          </p:cNvPr>
          <p:cNvSpPr/>
          <p:nvPr userDrawn="1"/>
        </p:nvSpPr>
        <p:spPr>
          <a:xfrm rot="10800000" flipV="1">
            <a:off x="5550357" y="436552"/>
            <a:ext cx="5950408" cy="376019"/>
          </a:xfrm>
          <a:custGeom>
            <a:avLst/>
            <a:gdLst>
              <a:gd name="connsiteX0" fmla="*/ 7199994 w 7199994"/>
              <a:gd name="connsiteY0" fmla="*/ 0 h 454983"/>
              <a:gd name="connsiteX1" fmla="*/ 5003045 w 7199994"/>
              <a:gd name="connsiteY1" fmla="*/ 0 h 454983"/>
              <a:gd name="connsiteX2" fmla="*/ 4775114 w 7199994"/>
              <a:gd name="connsiteY2" fmla="*/ 0 h 454983"/>
              <a:gd name="connsiteX3" fmla="*/ 4621829 w 7199994"/>
              <a:gd name="connsiteY3" fmla="*/ 0 h 454983"/>
              <a:gd name="connsiteX4" fmla="*/ 2578165 w 7199994"/>
              <a:gd name="connsiteY4" fmla="*/ 0 h 454983"/>
              <a:gd name="connsiteX5" fmla="*/ 2424880 w 7199994"/>
              <a:gd name="connsiteY5" fmla="*/ 0 h 454983"/>
              <a:gd name="connsiteX6" fmla="*/ 2196949 w 7199994"/>
              <a:gd name="connsiteY6" fmla="*/ 0 h 454983"/>
              <a:gd name="connsiteX7" fmla="*/ 0 w 7199994"/>
              <a:gd name="connsiteY7" fmla="*/ 0 h 454983"/>
              <a:gd name="connsiteX8" fmla="*/ 454979 w 7199994"/>
              <a:gd name="connsiteY8" fmla="*/ 454983 h 454983"/>
              <a:gd name="connsiteX9" fmla="*/ 2196949 w 7199994"/>
              <a:gd name="connsiteY9" fmla="*/ 454983 h 454983"/>
              <a:gd name="connsiteX10" fmla="*/ 2424880 w 7199994"/>
              <a:gd name="connsiteY10" fmla="*/ 454983 h 454983"/>
              <a:gd name="connsiteX11" fmla="*/ 3033144 w 7199994"/>
              <a:gd name="connsiteY11" fmla="*/ 454983 h 454983"/>
              <a:gd name="connsiteX12" fmla="*/ 4166850 w 7199994"/>
              <a:gd name="connsiteY12" fmla="*/ 454983 h 454983"/>
              <a:gd name="connsiteX13" fmla="*/ 4775114 w 7199994"/>
              <a:gd name="connsiteY13" fmla="*/ 454983 h 454983"/>
              <a:gd name="connsiteX14" fmla="*/ 5003045 w 7199994"/>
              <a:gd name="connsiteY14" fmla="*/ 454983 h 454983"/>
              <a:gd name="connsiteX15" fmla="*/ 6745015 w 7199994"/>
              <a:gd name="connsiteY15" fmla="*/ 454983 h 454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199994" h="454983">
                <a:moveTo>
                  <a:pt x="7199994" y="0"/>
                </a:moveTo>
                <a:lnTo>
                  <a:pt x="5003045" y="0"/>
                </a:lnTo>
                <a:lnTo>
                  <a:pt x="4775114" y="0"/>
                </a:lnTo>
                <a:lnTo>
                  <a:pt x="4621829" y="0"/>
                </a:lnTo>
                <a:lnTo>
                  <a:pt x="2578165" y="0"/>
                </a:lnTo>
                <a:lnTo>
                  <a:pt x="2424880" y="0"/>
                </a:lnTo>
                <a:lnTo>
                  <a:pt x="2196949" y="0"/>
                </a:lnTo>
                <a:lnTo>
                  <a:pt x="0" y="0"/>
                </a:lnTo>
                <a:lnTo>
                  <a:pt x="454979" y="454983"/>
                </a:lnTo>
                <a:lnTo>
                  <a:pt x="2196949" y="454983"/>
                </a:lnTo>
                <a:lnTo>
                  <a:pt x="2424880" y="454983"/>
                </a:lnTo>
                <a:lnTo>
                  <a:pt x="3033144" y="454983"/>
                </a:lnTo>
                <a:lnTo>
                  <a:pt x="4166850" y="454983"/>
                </a:lnTo>
                <a:lnTo>
                  <a:pt x="4775114" y="454983"/>
                </a:lnTo>
                <a:lnTo>
                  <a:pt x="5003045" y="454983"/>
                </a:lnTo>
                <a:lnTo>
                  <a:pt x="6745015" y="454983"/>
                </a:ln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20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/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792FF24B-B6BA-4BFA-AD06-5494D165FEE7}"/>
              </a:ext>
            </a:extLst>
          </p:cNvPr>
          <p:cNvSpPr/>
          <p:nvPr userDrawn="1"/>
        </p:nvSpPr>
        <p:spPr>
          <a:xfrm rot="10800000">
            <a:off x="5550357" y="4523342"/>
            <a:ext cx="5950408" cy="376019"/>
          </a:xfrm>
          <a:custGeom>
            <a:avLst/>
            <a:gdLst>
              <a:gd name="connsiteX0" fmla="*/ 6745015 w 7199994"/>
              <a:gd name="connsiteY0" fmla="*/ 454983 h 454983"/>
              <a:gd name="connsiteX1" fmla="*/ 5003045 w 7199994"/>
              <a:gd name="connsiteY1" fmla="*/ 454983 h 454983"/>
              <a:gd name="connsiteX2" fmla="*/ 4775114 w 7199994"/>
              <a:gd name="connsiteY2" fmla="*/ 454983 h 454983"/>
              <a:gd name="connsiteX3" fmla="*/ 4166850 w 7199994"/>
              <a:gd name="connsiteY3" fmla="*/ 454983 h 454983"/>
              <a:gd name="connsiteX4" fmla="*/ 3033144 w 7199994"/>
              <a:gd name="connsiteY4" fmla="*/ 454983 h 454983"/>
              <a:gd name="connsiteX5" fmla="*/ 2424880 w 7199994"/>
              <a:gd name="connsiteY5" fmla="*/ 454983 h 454983"/>
              <a:gd name="connsiteX6" fmla="*/ 2196949 w 7199994"/>
              <a:gd name="connsiteY6" fmla="*/ 454983 h 454983"/>
              <a:gd name="connsiteX7" fmla="*/ 454979 w 7199994"/>
              <a:gd name="connsiteY7" fmla="*/ 454983 h 454983"/>
              <a:gd name="connsiteX8" fmla="*/ 0 w 7199994"/>
              <a:gd name="connsiteY8" fmla="*/ 0 h 454983"/>
              <a:gd name="connsiteX9" fmla="*/ 2196949 w 7199994"/>
              <a:gd name="connsiteY9" fmla="*/ 0 h 454983"/>
              <a:gd name="connsiteX10" fmla="*/ 2424880 w 7199994"/>
              <a:gd name="connsiteY10" fmla="*/ 0 h 454983"/>
              <a:gd name="connsiteX11" fmla="*/ 2578165 w 7199994"/>
              <a:gd name="connsiteY11" fmla="*/ 0 h 454983"/>
              <a:gd name="connsiteX12" fmla="*/ 4621829 w 7199994"/>
              <a:gd name="connsiteY12" fmla="*/ 0 h 454983"/>
              <a:gd name="connsiteX13" fmla="*/ 4775114 w 7199994"/>
              <a:gd name="connsiteY13" fmla="*/ 0 h 454983"/>
              <a:gd name="connsiteX14" fmla="*/ 5003045 w 7199994"/>
              <a:gd name="connsiteY14" fmla="*/ 0 h 454983"/>
              <a:gd name="connsiteX15" fmla="*/ 7199994 w 7199994"/>
              <a:gd name="connsiteY15" fmla="*/ 0 h 454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199994" h="454983">
                <a:moveTo>
                  <a:pt x="6745015" y="454983"/>
                </a:moveTo>
                <a:lnTo>
                  <a:pt x="5003045" y="454983"/>
                </a:lnTo>
                <a:lnTo>
                  <a:pt x="4775114" y="454983"/>
                </a:lnTo>
                <a:lnTo>
                  <a:pt x="4166850" y="454983"/>
                </a:lnTo>
                <a:lnTo>
                  <a:pt x="3033144" y="454983"/>
                </a:lnTo>
                <a:lnTo>
                  <a:pt x="2424880" y="454983"/>
                </a:lnTo>
                <a:lnTo>
                  <a:pt x="2196949" y="454983"/>
                </a:lnTo>
                <a:lnTo>
                  <a:pt x="454979" y="454983"/>
                </a:lnTo>
                <a:lnTo>
                  <a:pt x="0" y="0"/>
                </a:lnTo>
                <a:lnTo>
                  <a:pt x="2196949" y="0"/>
                </a:lnTo>
                <a:lnTo>
                  <a:pt x="2424880" y="0"/>
                </a:lnTo>
                <a:lnTo>
                  <a:pt x="2578165" y="0"/>
                </a:lnTo>
                <a:lnTo>
                  <a:pt x="4621829" y="0"/>
                </a:lnTo>
                <a:lnTo>
                  <a:pt x="4775114" y="0"/>
                </a:lnTo>
                <a:lnTo>
                  <a:pt x="5003045" y="0"/>
                </a:lnTo>
                <a:lnTo>
                  <a:pt x="7199994" y="0"/>
                </a:ln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20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63" name="Rectangle: Rounded Corners 62" descr="Frame Shadow Front">
            <a:extLst>
              <a:ext uri="{FF2B5EF4-FFF2-40B4-BE49-F238E27FC236}">
                <a16:creationId xmlns:a16="http://schemas.microsoft.com/office/drawing/2014/main" id="{D85D8578-900E-49B6-8598-AFBFA48CD312}"/>
              </a:ext>
            </a:extLst>
          </p:cNvPr>
          <p:cNvSpPr/>
          <p:nvPr userDrawn="1"/>
        </p:nvSpPr>
        <p:spPr>
          <a:xfrm>
            <a:off x="4355535" y="4751567"/>
            <a:ext cx="8070273" cy="625491"/>
          </a:xfrm>
          <a:prstGeom prst="roundRect">
            <a:avLst>
              <a:gd name="adj" fmla="val 50000"/>
            </a:avLst>
          </a:prstGeom>
          <a:solidFill>
            <a:schemeClr val="tx1">
              <a:alpha val="16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490FDA-4119-4689-822F-88616B285D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4"/>
            <a:ext cx="10515600" cy="468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73" name="Picture Placeholder 72">
            <a:extLst>
              <a:ext uri="{FF2B5EF4-FFF2-40B4-BE49-F238E27FC236}">
                <a16:creationId xmlns:a16="http://schemas.microsoft.com/office/drawing/2014/main" id="{5588BA99-AE2D-49FF-A23A-0EC25DE7EF4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671019" y="1541757"/>
            <a:ext cx="3709084" cy="2231406"/>
          </a:xfrm>
          <a:custGeom>
            <a:avLst/>
            <a:gdLst>
              <a:gd name="connsiteX0" fmla="*/ 0 w 3709084"/>
              <a:gd name="connsiteY0" fmla="*/ 0 h 2231406"/>
              <a:gd name="connsiteX1" fmla="*/ 3709084 w 3709084"/>
              <a:gd name="connsiteY1" fmla="*/ 0 h 2231406"/>
              <a:gd name="connsiteX2" fmla="*/ 3709084 w 3709084"/>
              <a:gd name="connsiteY2" fmla="*/ 2231406 h 2231406"/>
              <a:gd name="connsiteX3" fmla="*/ 0 w 3709084"/>
              <a:gd name="connsiteY3" fmla="*/ 2231406 h 2231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09084" h="2231406">
                <a:moveTo>
                  <a:pt x="0" y="0"/>
                </a:moveTo>
                <a:lnTo>
                  <a:pt x="3709084" y="0"/>
                </a:lnTo>
                <a:lnTo>
                  <a:pt x="3709084" y="2231406"/>
                </a:lnTo>
                <a:lnTo>
                  <a:pt x="0" y="2231406"/>
                </a:lnTo>
                <a:close/>
              </a:path>
            </a:pathLst>
          </a:custGeom>
          <a:solidFill>
            <a:schemeClr val="bg2"/>
          </a:solidFill>
          <a:ln w="190500">
            <a:solidFill>
              <a:schemeClr val="tx1"/>
            </a:solidFill>
            <a:miter lim="800000"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600" i="1"/>
            </a:lvl1pPr>
          </a:lstStyle>
          <a:p>
            <a:r>
              <a:rPr lang="en-US" noProof="0"/>
              <a:t>Drag &amp; Drop or Insert your Image</a:t>
            </a:r>
          </a:p>
          <a:p>
            <a:endParaRPr lang="en-US" noProof="0"/>
          </a:p>
        </p:txBody>
      </p:sp>
      <p:sp>
        <p:nvSpPr>
          <p:cNvPr id="34" name="Text Placeholder 2">
            <a:extLst>
              <a:ext uri="{FF2B5EF4-FFF2-40B4-BE49-F238E27FC236}">
                <a16:creationId xmlns:a16="http://schemas.microsoft.com/office/drawing/2014/main" id="{4E7C6AF7-7B49-4F47-9061-23E4F71F63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74127" y="5599280"/>
            <a:ext cx="2029566" cy="4405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/>
            </a:lvl1pPr>
          </a:lstStyle>
          <a:p>
            <a:pPr lvl="0"/>
            <a:r>
              <a:rPr lang="en-US" noProof="0"/>
              <a:t>Caption / Credits </a:t>
            </a:r>
          </a:p>
        </p:txBody>
      </p:sp>
      <p:sp>
        <p:nvSpPr>
          <p:cNvPr id="35" name="Text Placeholder 2">
            <a:extLst>
              <a:ext uri="{FF2B5EF4-FFF2-40B4-BE49-F238E27FC236}">
                <a16:creationId xmlns:a16="http://schemas.microsoft.com/office/drawing/2014/main" id="{A85E0C2F-13CE-49D5-9CF9-F1CC3891787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36839" y="4930821"/>
            <a:ext cx="2029566" cy="4405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/>
            </a:lvl1pPr>
          </a:lstStyle>
          <a:p>
            <a:pPr lvl="0"/>
            <a:r>
              <a:rPr lang="en-US" noProof="0"/>
              <a:t>Caption / Credits </a:t>
            </a:r>
          </a:p>
        </p:txBody>
      </p:sp>
    </p:spTree>
    <p:extLst>
      <p:ext uri="{BB962C8B-B14F-4D97-AF65-F5344CB8AC3E}">
        <p14:creationId xmlns:p14="http://schemas.microsoft.com/office/powerpoint/2010/main" val="29726312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X Images Option 2 -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EDC62555-3DD8-4779-8304-FE14FB5D29B6}"/>
              </a:ext>
            </a:extLst>
          </p:cNvPr>
          <p:cNvGrpSpPr/>
          <p:nvPr userDrawn="1"/>
        </p:nvGrpSpPr>
        <p:grpSpPr>
          <a:xfrm>
            <a:off x="-1501721" y="729000"/>
            <a:ext cx="11838317" cy="5476976"/>
            <a:chOff x="453920" y="729000"/>
            <a:chExt cx="11838317" cy="5476976"/>
          </a:xfrm>
          <a:scene3d>
            <a:camera prst="perspectiveRight"/>
            <a:lightRig rig="threePt" dir="t"/>
          </a:scene3d>
        </p:grpSpPr>
        <p:grpSp>
          <p:nvGrpSpPr>
            <p:cNvPr id="22" name="Group 21" descr="Frame Shadow Back">
              <a:extLst>
                <a:ext uri="{FF2B5EF4-FFF2-40B4-BE49-F238E27FC236}">
                  <a16:creationId xmlns:a16="http://schemas.microsoft.com/office/drawing/2014/main" id="{1370A865-1825-4EB5-BAD9-B7BF6A65BB6F}"/>
                </a:ext>
              </a:extLst>
            </p:cNvPr>
            <p:cNvGrpSpPr/>
            <p:nvPr userDrawn="1"/>
          </p:nvGrpSpPr>
          <p:grpSpPr>
            <a:xfrm>
              <a:off x="453920" y="5318467"/>
              <a:ext cx="11838317" cy="887509"/>
              <a:chOff x="-184150" y="3740828"/>
              <a:chExt cx="13550900" cy="914401"/>
            </a:xfrm>
          </p:grpSpPr>
          <p:sp>
            <p:nvSpPr>
              <p:cNvPr id="23" name="Flowchart: Manual Operation 22">
                <a:extLst>
                  <a:ext uri="{FF2B5EF4-FFF2-40B4-BE49-F238E27FC236}">
                    <a16:creationId xmlns:a16="http://schemas.microsoft.com/office/drawing/2014/main" id="{3C737E46-53D0-4AFD-B1DE-550717049609}"/>
                  </a:ext>
                </a:extLst>
              </p:cNvPr>
              <p:cNvSpPr/>
              <p:nvPr/>
            </p:nvSpPr>
            <p:spPr>
              <a:xfrm>
                <a:off x="-184150" y="3822700"/>
                <a:ext cx="13550900" cy="832529"/>
              </a:xfrm>
              <a:prstGeom prst="flowChartManualOperation">
                <a:avLst/>
              </a:prstGeom>
              <a:gradFill>
                <a:gsLst>
                  <a:gs pos="0">
                    <a:schemeClr val="tx1">
                      <a:alpha val="0"/>
                    </a:schemeClr>
                  </a:gs>
                  <a:gs pos="100000">
                    <a:schemeClr val="tx1">
                      <a:alpha val="39000"/>
                    </a:schemeClr>
                  </a:gs>
                </a:gsLst>
                <a:lin ang="5400000" scaled="1"/>
              </a:gradFill>
              <a:ln>
                <a:noFill/>
              </a:ln>
              <a:effectLst>
                <a:softEdge rad="127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25" name="Flowchart: Manual Operation 24">
                <a:extLst>
                  <a:ext uri="{FF2B5EF4-FFF2-40B4-BE49-F238E27FC236}">
                    <a16:creationId xmlns:a16="http://schemas.microsoft.com/office/drawing/2014/main" id="{31A97FA5-B7C1-4A63-9DFD-0A32DF8B001B}"/>
                  </a:ext>
                </a:extLst>
              </p:cNvPr>
              <p:cNvSpPr/>
              <p:nvPr/>
            </p:nvSpPr>
            <p:spPr>
              <a:xfrm>
                <a:off x="-184150" y="3740828"/>
                <a:ext cx="13550900" cy="832529"/>
              </a:xfrm>
              <a:prstGeom prst="flowChartManualOperation">
                <a:avLst/>
              </a:prstGeom>
              <a:gradFill>
                <a:gsLst>
                  <a:gs pos="65000">
                    <a:schemeClr val="tx1">
                      <a:alpha val="0"/>
                    </a:schemeClr>
                  </a:gs>
                  <a:gs pos="100000">
                    <a:schemeClr val="tx1">
                      <a:alpha val="39000"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DF0E140A-516F-4CA5-88ED-9BB3022984B8}"/>
                </a:ext>
              </a:extLst>
            </p:cNvPr>
            <p:cNvSpPr>
              <a:spLocks/>
            </p:cNvSpPr>
            <p:nvPr userDrawn="1"/>
          </p:nvSpPr>
          <p:spPr>
            <a:xfrm rot="10800000">
              <a:off x="3228054" y="1182601"/>
              <a:ext cx="6290049" cy="44900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innerShdw blurRad="127000" dist="50800" dir="9180000">
                <a:prstClr val="black">
                  <a:alpha val="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78C22C93-59DF-4FB1-BD0B-CDEBB9DBAD7C}"/>
                </a:ext>
              </a:extLst>
            </p:cNvPr>
            <p:cNvSpPr>
              <a:spLocks/>
            </p:cNvSpPr>
            <p:nvPr userDrawn="1"/>
          </p:nvSpPr>
          <p:spPr>
            <a:xfrm rot="10800000">
              <a:off x="2773083" y="729000"/>
              <a:ext cx="7199994" cy="4536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17883787-89B6-4895-86A4-C45B57BD0B91}"/>
                </a:ext>
              </a:extLst>
            </p:cNvPr>
            <p:cNvSpPr>
              <a:spLocks/>
            </p:cNvSpPr>
            <p:nvPr userDrawn="1"/>
          </p:nvSpPr>
          <p:spPr>
            <a:xfrm rot="10800000">
              <a:off x="2773083" y="5675400"/>
              <a:ext cx="7199994" cy="4536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5D11119-742D-4F5E-A42E-AB6104CAC6D0}"/>
                </a:ext>
              </a:extLst>
            </p:cNvPr>
            <p:cNvSpPr/>
            <p:nvPr userDrawn="1"/>
          </p:nvSpPr>
          <p:spPr>
            <a:xfrm rot="5400000" flipH="1" flipV="1">
              <a:off x="300574" y="3201509"/>
              <a:ext cx="5400001" cy="454983"/>
            </a:xfrm>
            <a:custGeom>
              <a:avLst/>
              <a:gdLst>
                <a:gd name="connsiteX0" fmla="*/ 5400001 w 5400001"/>
                <a:gd name="connsiteY0" fmla="*/ 0 h 454983"/>
                <a:gd name="connsiteX1" fmla="*/ 4945018 w 5400001"/>
                <a:gd name="connsiteY1" fmla="*/ 454983 h 454983"/>
                <a:gd name="connsiteX2" fmla="*/ 4221873 w 5400001"/>
                <a:gd name="connsiteY2" fmla="*/ 454983 h 454983"/>
                <a:gd name="connsiteX3" fmla="*/ 3148030 w 5400001"/>
                <a:gd name="connsiteY3" fmla="*/ 454983 h 454983"/>
                <a:gd name="connsiteX4" fmla="*/ 2975116 w 5400001"/>
                <a:gd name="connsiteY4" fmla="*/ 454983 h 454983"/>
                <a:gd name="connsiteX5" fmla="*/ 2424886 w 5400001"/>
                <a:gd name="connsiteY5" fmla="*/ 454983 h 454983"/>
                <a:gd name="connsiteX6" fmla="*/ 2251971 w 5400001"/>
                <a:gd name="connsiteY6" fmla="*/ 454983 h 454983"/>
                <a:gd name="connsiteX7" fmla="*/ 1178128 w 5400001"/>
                <a:gd name="connsiteY7" fmla="*/ 454983 h 454983"/>
                <a:gd name="connsiteX8" fmla="*/ 454983 w 5400001"/>
                <a:gd name="connsiteY8" fmla="*/ 454983 h 454983"/>
                <a:gd name="connsiteX9" fmla="*/ 0 w 5400001"/>
                <a:gd name="connsiteY9" fmla="*/ 0 h 454983"/>
                <a:gd name="connsiteX10" fmla="*/ 1178128 w 5400001"/>
                <a:gd name="connsiteY10" fmla="*/ 0 h 454983"/>
                <a:gd name="connsiteX11" fmla="*/ 1796988 w 5400001"/>
                <a:gd name="connsiteY11" fmla="*/ 0 h 454983"/>
                <a:gd name="connsiteX12" fmla="*/ 2424886 w 5400001"/>
                <a:gd name="connsiteY12" fmla="*/ 0 h 454983"/>
                <a:gd name="connsiteX13" fmla="*/ 2975116 w 5400001"/>
                <a:gd name="connsiteY13" fmla="*/ 0 h 454983"/>
                <a:gd name="connsiteX14" fmla="*/ 3603013 w 5400001"/>
                <a:gd name="connsiteY14" fmla="*/ 0 h 454983"/>
                <a:gd name="connsiteX15" fmla="*/ 4221873 w 5400001"/>
                <a:gd name="connsiteY15" fmla="*/ 0 h 454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400001" h="454983">
                  <a:moveTo>
                    <a:pt x="5400001" y="0"/>
                  </a:moveTo>
                  <a:lnTo>
                    <a:pt x="4945018" y="454983"/>
                  </a:lnTo>
                  <a:lnTo>
                    <a:pt x="4221873" y="454983"/>
                  </a:lnTo>
                  <a:lnTo>
                    <a:pt x="3148030" y="454983"/>
                  </a:lnTo>
                  <a:lnTo>
                    <a:pt x="2975116" y="454983"/>
                  </a:lnTo>
                  <a:lnTo>
                    <a:pt x="2424886" y="454983"/>
                  </a:lnTo>
                  <a:lnTo>
                    <a:pt x="2251971" y="454983"/>
                  </a:lnTo>
                  <a:lnTo>
                    <a:pt x="1178128" y="454983"/>
                  </a:lnTo>
                  <a:lnTo>
                    <a:pt x="454983" y="454983"/>
                  </a:lnTo>
                  <a:lnTo>
                    <a:pt x="0" y="0"/>
                  </a:lnTo>
                  <a:lnTo>
                    <a:pt x="1178128" y="0"/>
                  </a:lnTo>
                  <a:lnTo>
                    <a:pt x="1796988" y="0"/>
                  </a:lnTo>
                  <a:lnTo>
                    <a:pt x="2424886" y="0"/>
                  </a:lnTo>
                  <a:lnTo>
                    <a:pt x="2975116" y="0"/>
                  </a:lnTo>
                  <a:lnTo>
                    <a:pt x="3603013" y="0"/>
                  </a:lnTo>
                  <a:lnTo>
                    <a:pt x="4221873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2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16200000" scaled="0"/>
              <a:tileRect/>
            </a:gradFill>
            <a:ln>
              <a:noFill/>
            </a:ln>
            <a:sp3d extrusionH="7429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0BE44002-944A-471D-B590-493B7690889E}"/>
                </a:ext>
              </a:extLst>
            </p:cNvPr>
            <p:cNvSpPr/>
            <p:nvPr userDrawn="1"/>
          </p:nvSpPr>
          <p:spPr>
            <a:xfrm rot="5400000">
              <a:off x="7045585" y="3201509"/>
              <a:ext cx="5400001" cy="454983"/>
            </a:xfrm>
            <a:custGeom>
              <a:avLst/>
              <a:gdLst>
                <a:gd name="connsiteX0" fmla="*/ 0 w 5400001"/>
                <a:gd name="connsiteY0" fmla="*/ 0 h 454983"/>
                <a:gd name="connsiteX1" fmla="*/ 1178128 w 5400001"/>
                <a:gd name="connsiteY1" fmla="*/ 0 h 454983"/>
                <a:gd name="connsiteX2" fmla="*/ 1796988 w 5400001"/>
                <a:gd name="connsiteY2" fmla="*/ 0 h 454983"/>
                <a:gd name="connsiteX3" fmla="*/ 2424886 w 5400001"/>
                <a:gd name="connsiteY3" fmla="*/ 0 h 454983"/>
                <a:gd name="connsiteX4" fmla="*/ 2975116 w 5400001"/>
                <a:gd name="connsiteY4" fmla="*/ 0 h 454983"/>
                <a:gd name="connsiteX5" fmla="*/ 3603013 w 5400001"/>
                <a:gd name="connsiteY5" fmla="*/ 0 h 454983"/>
                <a:gd name="connsiteX6" fmla="*/ 4221874 w 5400001"/>
                <a:gd name="connsiteY6" fmla="*/ 0 h 454983"/>
                <a:gd name="connsiteX7" fmla="*/ 5400001 w 5400001"/>
                <a:gd name="connsiteY7" fmla="*/ 0 h 454983"/>
                <a:gd name="connsiteX8" fmla="*/ 4945018 w 5400001"/>
                <a:gd name="connsiteY8" fmla="*/ 454983 h 454983"/>
                <a:gd name="connsiteX9" fmla="*/ 4221874 w 5400001"/>
                <a:gd name="connsiteY9" fmla="*/ 454983 h 454983"/>
                <a:gd name="connsiteX10" fmla="*/ 3148030 w 5400001"/>
                <a:gd name="connsiteY10" fmla="*/ 454983 h 454983"/>
                <a:gd name="connsiteX11" fmla="*/ 2975116 w 5400001"/>
                <a:gd name="connsiteY11" fmla="*/ 454983 h 454983"/>
                <a:gd name="connsiteX12" fmla="*/ 2424886 w 5400001"/>
                <a:gd name="connsiteY12" fmla="*/ 454983 h 454983"/>
                <a:gd name="connsiteX13" fmla="*/ 2251971 w 5400001"/>
                <a:gd name="connsiteY13" fmla="*/ 454983 h 454983"/>
                <a:gd name="connsiteX14" fmla="*/ 1178128 w 5400001"/>
                <a:gd name="connsiteY14" fmla="*/ 454983 h 454983"/>
                <a:gd name="connsiteX15" fmla="*/ 454983 w 5400001"/>
                <a:gd name="connsiteY15" fmla="*/ 454983 h 454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400001" h="454983">
                  <a:moveTo>
                    <a:pt x="0" y="0"/>
                  </a:moveTo>
                  <a:lnTo>
                    <a:pt x="1178128" y="0"/>
                  </a:lnTo>
                  <a:lnTo>
                    <a:pt x="1796988" y="0"/>
                  </a:lnTo>
                  <a:lnTo>
                    <a:pt x="2424886" y="0"/>
                  </a:lnTo>
                  <a:lnTo>
                    <a:pt x="2975116" y="0"/>
                  </a:lnTo>
                  <a:lnTo>
                    <a:pt x="3603013" y="0"/>
                  </a:lnTo>
                  <a:lnTo>
                    <a:pt x="4221874" y="0"/>
                  </a:lnTo>
                  <a:lnTo>
                    <a:pt x="5400001" y="0"/>
                  </a:lnTo>
                  <a:lnTo>
                    <a:pt x="4945018" y="454983"/>
                  </a:lnTo>
                  <a:lnTo>
                    <a:pt x="4221874" y="454983"/>
                  </a:lnTo>
                  <a:lnTo>
                    <a:pt x="3148030" y="454983"/>
                  </a:lnTo>
                  <a:lnTo>
                    <a:pt x="2975116" y="454983"/>
                  </a:lnTo>
                  <a:lnTo>
                    <a:pt x="2424886" y="454983"/>
                  </a:lnTo>
                  <a:lnTo>
                    <a:pt x="2251971" y="454983"/>
                  </a:lnTo>
                  <a:lnTo>
                    <a:pt x="1178128" y="454983"/>
                  </a:lnTo>
                  <a:lnTo>
                    <a:pt x="454983" y="45498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2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9FCD47D1-AEA6-4D74-AEE2-456D52615CCB}"/>
                </a:ext>
              </a:extLst>
            </p:cNvPr>
            <p:cNvSpPr/>
            <p:nvPr userDrawn="1"/>
          </p:nvSpPr>
          <p:spPr>
            <a:xfrm rot="10800000" flipV="1">
              <a:off x="2773083" y="729001"/>
              <a:ext cx="7199994" cy="454983"/>
            </a:xfrm>
            <a:custGeom>
              <a:avLst/>
              <a:gdLst>
                <a:gd name="connsiteX0" fmla="*/ 7199994 w 7199994"/>
                <a:gd name="connsiteY0" fmla="*/ 0 h 454983"/>
                <a:gd name="connsiteX1" fmla="*/ 5003045 w 7199994"/>
                <a:gd name="connsiteY1" fmla="*/ 0 h 454983"/>
                <a:gd name="connsiteX2" fmla="*/ 4775114 w 7199994"/>
                <a:gd name="connsiteY2" fmla="*/ 0 h 454983"/>
                <a:gd name="connsiteX3" fmla="*/ 4621829 w 7199994"/>
                <a:gd name="connsiteY3" fmla="*/ 0 h 454983"/>
                <a:gd name="connsiteX4" fmla="*/ 2578165 w 7199994"/>
                <a:gd name="connsiteY4" fmla="*/ 0 h 454983"/>
                <a:gd name="connsiteX5" fmla="*/ 2424880 w 7199994"/>
                <a:gd name="connsiteY5" fmla="*/ 0 h 454983"/>
                <a:gd name="connsiteX6" fmla="*/ 2196949 w 7199994"/>
                <a:gd name="connsiteY6" fmla="*/ 0 h 454983"/>
                <a:gd name="connsiteX7" fmla="*/ 0 w 7199994"/>
                <a:gd name="connsiteY7" fmla="*/ 0 h 454983"/>
                <a:gd name="connsiteX8" fmla="*/ 454979 w 7199994"/>
                <a:gd name="connsiteY8" fmla="*/ 454983 h 454983"/>
                <a:gd name="connsiteX9" fmla="*/ 2196949 w 7199994"/>
                <a:gd name="connsiteY9" fmla="*/ 454983 h 454983"/>
                <a:gd name="connsiteX10" fmla="*/ 2424880 w 7199994"/>
                <a:gd name="connsiteY10" fmla="*/ 454983 h 454983"/>
                <a:gd name="connsiteX11" fmla="*/ 3033144 w 7199994"/>
                <a:gd name="connsiteY11" fmla="*/ 454983 h 454983"/>
                <a:gd name="connsiteX12" fmla="*/ 4166850 w 7199994"/>
                <a:gd name="connsiteY12" fmla="*/ 454983 h 454983"/>
                <a:gd name="connsiteX13" fmla="*/ 4775114 w 7199994"/>
                <a:gd name="connsiteY13" fmla="*/ 454983 h 454983"/>
                <a:gd name="connsiteX14" fmla="*/ 5003045 w 7199994"/>
                <a:gd name="connsiteY14" fmla="*/ 454983 h 454983"/>
                <a:gd name="connsiteX15" fmla="*/ 6745015 w 7199994"/>
                <a:gd name="connsiteY15" fmla="*/ 454983 h 454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199994" h="454983">
                  <a:moveTo>
                    <a:pt x="7199994" y="0"/>
                  </a:moveTo>
                  <a:lnTo>
                    <a:pt x="5003045" y="0"/>
                  </a:lnTo>
                  <a:lnTo>
                    <a:pt x="4775114" y="0"/>
                  </a:lnTo>
                  <a:lnTo>
                    <a:pt x="4621829" y="0"/>
                  </a:lnTo>
                  <a:lnTo>
                    <a:pt x="2578165" y="0"/>
                  </a:lnTo>
                  <a:lnTo>
                    <a:pt x="2424880" y="0"/>
                  </a:lnTo>
                  <a:lnTo>
                    <a:pt x="2196949" y="0"/>
                  </a:lnTo>
                  <a:lnTo>
                    <a:pt x="0" y="0"/>
                  </a:lnTo>
                  <a:lnTo>
                    <a:pt x="454979" y="454983"/>
                  </a:lnTo>
                  <a:lnTo>
                    <a:pt x="2196949" y="454983"/>
                  </a:lnTo>
                  <a:lnTo>
                    <a:pt x="2424880" y="454983"/>
                  </a:lnTo>
                  <a:lnTo>
                    <a:pt x="3033144" y="454983"/>
                  </a:lnTo>
                  <a:lnTo>
                    <a:pt x="4166850" y="454983"/>
                  </a:lnTo>
                  <a:lnTo>
                    <a:pt x="4775114" y="454983"/>
                  </a:lnTo>
                  <a:lnTo>
                    <a:pt x="5003045" y="454983"/>
                  </a:lnTo>
                  <a:lnTo>
                    <a:pt x="6745015" y="45498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2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5ECF369B-D5BA-448E-87FF-37481AE2EA5E}"/>
                </a:ext>
              </a:extLst>
            </p:cNvPr>
            <p:cNvSpPr/>
            <p:nvPr userDrawn="1"/>
          </p:nvSpPr>
          <p:spPr>
            <a:xfrm rot="10800000">
              <a:off x="2773083" y="5674017"/>
              <a:ext cx="7199994" cy="454983"/>
            </a:xfrm>
            <a:custGeom>
              <a:avLst/>
              <a:gdLst>
                <a:gd name="connsiteX0" fmla="*/ 6745015 w 7199994"/>
                <a:gd name="connsiteY0" fmla="*/ 454983 h 454983"/>
                <a:gd name="connsiteX1" fmla="*/ 5003045 w 7199994"/>
                <a:gd name="connsiteY1" fmla="*/ 454983 h 454983"/>
                <a:gd name="connsiteX2" fmla="*/ 4775114 w 7199994"/>
                <a:gd name="connsiteY2" fmla="*/ 454983 h 454983"/>
                <a:gd name="connsiteX3" fmla="*/ 4166850 w 7199994"/>
                <a:gd name="connsiteY3" fmla="*/ 454983 h 454983"/>
                <a:gd name="connsiteX4" fmla="*/ 3033144 w 7199994"/>
                <a:gd name="connsiteY4" fmla="*/ 454983 h 454983"/>
                <a:gd name="connsiteX5" fmla="*/ 2424880 w 7199994"/>
                <a:gd name="connsiteY5" fmla="*/ 454983 h 454983"/>
                <a:gd name="connsiteX6" fmla="*/ 2196949 w 7199994"/>
                <a:gd name="connsiteY6" fmla="*/ 454983 h 454983"/>
                <a:gd name="connsiteX7" fmla="*/ 454979 w 7199994"/>
                <a:gd name="connsiteY7" fmla="*/ 454983 h 454983"/>
                <a:gd name="connsiteX8" fmla="*/ 0 w 7199994"/>
                <a:gd name="connsiteY8" fmla="*/ 0 h 454983"/>
                <a:gd name="connsiteX9" fmla="*/ 2196949 w 7199994"/>
                <a:gd name="connsiteY9" fmla="*/ 0 h 454983"/>
                <a:gd name="connsiteX10" fmla="*/ 2424880 w 7199994"/>
                <a:gd name="connsiteY10" fmla="*/ 0 h 454983"/>
                <a:gd name="connsiteX11" fmla="*/ 2578165 w 7199994"/>
                <a:gd name="connsiteY11" fmla="*/ 0 h 454983"/>
                <a:gd name="connsiteX12" fmla="*/ 4621829 w 7199994"/>
                <a:gd name="connsiteY12" fmla="*/ 0 h 454983"/>
                <a:gd name="connsiteX13" fmla="*/ 4775114 w 7199994"/>
                <a:gd name="connsiteY13" fmla="*/ 0 h 454983"/>
                <a:gd name="connsiteX14" fmla="*/ 5003045 w 7199994"/>
                <a:gd name="connsiteY14" fmla="*/ 0 h 454983"/>
                <a:gd name="connsiteX15" fmla="*/ 7199994 w 7199994"/>
                <a:gd name="connsiteY15" fmla="*/ 0 h 454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199994" h="454983">
                  <a:moveTo>
                    <a:pt x="6745015" y="454983"/>
                  </a:moveTo>
                  <a:lnTo>
                    <a:pt x="5003045" y="454983"/>
                  </a:lnTo>
                  <a:lnTo>
                    <a:pt x="4775114" y="454983"/>
                  </a:lnTo>
                  <a:lnTo>
                    <a:pt x="4166850" y="454983"/>
                  </a:lnTo>
                  <a:lnTo>
                    <a:pt x="3033144" y="454983"/>
                  </a:lnTo>
                  <a:lnTo>
                    <a:pt x="2424880" y="454983"/>
                  </a:lnTo>
                  <a:lnTo>
                    <a:pt x="2196949" y="454983"/>
                  </a:lnTo>
                  <a:lnTo>
                    <a:pt x="454979" y="454983"/>
                  </a:lnTo>
                  <a:lnTo>
                    <a:pt x="0" y="0"/>
                  </a:lnTo>
                  <a:lnTo>
                    <a:pt x="2196949" y="0"/>
                  </a:lnTo>
                  <a:lnTo>
                    <a:pt x="2424880" y="0"/>
                  </a:lnTo>
                  <a:lnTo>
                    <a:pt x="2578165" y="0"/>
                  </a:lnTo>
                  <a:lnTo>
                    <a:pt x="4621829" y="0"/>
                  </a:lnTo>
                  <a:lnTo>
                    <a:pt x="4775114" y="0"/>
                  </a:lnTo>
                  <a:lnTo>
                    <a:pt x="5003045" y="0"/>
                  </a:lnTo>
                  <a:lnTo>
                    <a:pt x="7199994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2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16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</p:grpSp>
      <p:sp>
        <p:nvSpPr>
          <p:cNvPr id="14" name="Title 13">
            <a:extLst>
              <a:ext uri="{FF2B5EF4-FFF2-40B4-BE49-F238E27FC236}">
                <a16:creationId xmlns:a16="http://schemas.microsoft.com/office/drawing/2014/main" id="{BAD2D318-BFEE-4612-AED6-480A167D1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68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noProof="0"/>
              <a:t>Click to edit Master title style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BC39F1D-C820-412F-B437-D13B9635D01A}"/>
              </a:ext>
            </a:extLst>
          </p:cNvPr>
          <p:cNvGrpSpPr/>
          <p:nvPr userDrawn="1"/>
        </p:nvGrpSpPr>
        <p:grpSpPr>
          <a:xfrm>
            <a:off x="7394388" y="1210839"/>
            <a:ext cx="5555978" cy="4908423"/>
            <a:chOff x="5705617" y="321371"/>
            <a:chExt cx="7395007" cy="6533110"/>
          </a:xfrm>
        </p:grpSpPr>
        <p:grpSp>
          <p:nvGrpSpPr>
            <p:cNvPr id="24" name="Group 23" descr="Frame Shadow Back">
              <a:extLst>
                <a:ext uri="{FF2B5EF4-FFF2-40B4-BE49-F238E27FC236}">
                  <a16:creationId xmlns:a16="http://schemas.microsoft.com/office/drawing/2014/main" id="{7654FA6A-258B-4225-B4D1-091F8C1A0395}"/>
                </a:ext>
              </a:extLst>
            </p:cNvPr>
            <p:cNvGrpSpPr/>
            <p:nvPr userDrawn="1"/>
          </p:nvGrpSpPr>
          <p:grpSpPr>
            <a:xfrm>
              <a:off x="5705617" y="5465933"/>
              <a:ext cx="7395007" cy="887510"/>
              <a:chOff x="-184150" y="3740827"/>
              <a:chExt cx="13550900" cy="914402"/>
            </a:xfrm>
          </p:grpSpPr>
          <p:sp>
            <p:nvSpPr>
              <p:cNvPr id="33" name="Flowchart: Manual Operation 32">
                <a:extLst>
                  <a:ext uri="{FF2B5EF4-FFF2-40B4-BE49-F238E27FC236}">
                    <a16:creationId xmlns:a16="http://schemas.microsoft.com/office/drawing/2014/main" id="{587EDDB2-D7B6-4025-B0ED-429F6E8BF07B}"/>
                  </a:ext>
                </a:extLst>
              </p:cNvPr>
              <p:cNvSpPr/>
              <p:nvPr/>
            </p:nvSpPr>
            <p:spPr>
              <a:xfrm>
                <a:off x="-184150" y="3822700"/>
                <a:ext cx="13550900" cy="832529"/>
              </a:xfrm>
              <a:prstGeom prst="flowChartManualOperation">
                <a:avLst/>
              </a:prstGeom>
              <a:gradFill>
                <a:gsLst>
                  <a:gs pos="0">
                    <a:schemeClr val="tx1">
                      <a:alpha val="0"/>
                    </a:schemeClr>
                  </a:gs>
                  <a:gs pos="100000">
                    <a:schemeClr val="tx1">
                      <a:alpha val="39000"/>
                    </a:schemeClr>
                  </a:gs>
                </a:gsLst>
                <a:lin ang="5400000" scaled="1"/>
              </a:gradFill>
              <a:ln>
                <a:noFill/>
              </a:ln>
              <a:effectLst>
                <a:softEdge rad="127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42" name="Flowchart: Manual Operation 41">
                <a:extLst>
                  <a:ext uri="{FF2B5EF4-FFF2-40B4-BE49-F238E27FC236}">
                    <a16:creationId xmlns:a16="http://schemas.microsoft.com/office/drawing/2014/main" id="{66550602-86D7-4FB1-912A-B6C604C18B9A}"/>
                  </a:ext>
                </a:extLst>
              </p:cNvPr>
              <p:cNvSpPr/>
              <p:nvPr/>
            </p:nvSpPr>
            <p:spPr>
              <a:xfrm>
                <a:off x="-184150" y="3740828"/>
                <a:ext cx="13550900" cy="832529"/>
              </a:xfrm>
              <a:prstGeom prst="flowChartManualOperation">
                <a:avLst/>
              </a:prstGeom>
              <a:gradFill>
                <a:gsLst>
                  <a:gs pos="65000">
                    <a:schemeClr val="tx1">
                      <a:alpha val="0"/>
                    </a:schemeClr>
                  </a:gs>
                  <a:gs pos="100000">
                    <a:schemeClr val="tx1">
                      <a:alpha val="39000"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sp>
          <p:nvSpPr>
            <p:cNvPr id="43" name="Rectangle: Rounded Corners 42" descr="Frame Shadow Front">
              <a:extLst>
                <a:ext uri="{FF2B5EF4-FFF2-40B4-BE49-F238E27FC236}">
                  <a16:creationId xmlns:a16="http://schemas.microsoft.com/office/drawing/2014/main" id="{B201A395-6BA0-4632-8589-100F6C652062}"/>
                </a:ext>
              </a:extLst>
            </p:cNvPr>
            <p:cNvSpPr/>
            <p:nvPr userDrawn="1"/>
          </p:nvSpPr>
          <p:spPr>
            <a:xfrm>
              <a:off x="6251219" y="6097637"/>
              <a:ext cx="6099893" cy="756844"/>
            </a:xfrm>
            <a:prstGeom prst="roundRect">
              <a:avLst>
                <a:gd name="adj" fmla="val 50000"/>
              </a:avLst>
            </a:prstGeom>
            <a:solidFill>
              <a:schemeClr val="tx1">
                <a:alpha val="16000"/>
              </a:schemeClr>
            </a:solidFill>
            <a:ln>
              <a:noFill/>
            </a:ln>
            <a:effectLst>
              <a:softEdge rad="317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258AB580-9BFF-4F3F-B4FB-B371448722F4}"/>
                </a:ext>
              </a:extLst>
            </p:cNvPr>
            <p:cNvSpPr>
              <a:spLocks/>
            </p:cNvSpPr>
            <p:nvPr userDrawn="1"/>
          </p:nvSpPr>
          <p:spPr>
            <a:xfrm rot="16200000" flipH="1">
              <a:off x="6818645" y="1441192"/>
              <a:ext cx="5198387" cy="37107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innerShdw blurRad="127000" dist="50800" dir="9180000">
                <a:prstClr val="black">
                  <a:alpha val="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C6381E2B-F4C7-4888-BE4C-0C30BAF9E1C7}"/>
                </a:ext>
              </a:extLst>
            </p:cNvPr>
            <p:cNvSpPr>
              <a:spLocks/>
            </p:cNvSpPr>
            <p:nvPr userDrawn="1"/>
          </p:nvSpPr>
          <p:spPr>
            <a:xfrm rot="16200000" flipH="1">
              <a:off x="8485457" y="3109137"/>
              <a:ext cx="5950408" cy="37487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9FB581C7-3465-4A57-8F06-B5984E0844C8}"/>
                </a:ext>
              </a:extLst>
            </p:cNvPr>
            <p:cNvSpPr>
              <a:spLocks/>
            </p:cNvSpPr>
            <p:nvPr userDrawn="1"/>
          </p:nvSpPr>
          <p:spPr>
            <a:xfrm rot="16200000" flipH="1">
              <a:off x="4397524" y="3109137"/>
              <a:ext cx="5950408" cy="37487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B087864E-9B1D-488F-972F-0F944D89B851}"/>
                </a:ext>
              </a:extLst>
            </p:cNvPr>
            <p:cNvSpPr/>
            <p:nvPr userDrawn="1"/>
          </p:nvSpPr>
          <p:spPr>
            <a:xfrm flipV="1">
              <a:off x="7185290" y="5895761"/>
              <a:ext cx="4462811" cy="376019"/>
            </a:xfrm>
            <a:custGeom>
              <a:avLst/>
              <a:gdLst>
                <a:gd name="connsiteX0" fmla="*/ 5400001 w 5400001"/>
                <a:gd name="connsiteY0" fmla="*/ 0 h 454983"/>
                <a:gd name="connsiteX1" fmla="*/ 4945018 w 5400001"/>
                <a:gd name="connsiteY1" fmla="*/ 454983 h 454983"/>
                <a:gd name="connsiteX2" fmla="*/ 4221873 w 5400001"/>
                <a:gd name="connsiteY2" fmla="*/ 454983 h 454983"/>
                <a:gd name="connsiteX3" fmla="*/ 3148030 w 5400001"/>
                <a:gd name="connsiteY3" fmla="*/ 454983 h 454983"/>
                <a:gd name="connsiteX4" fmla="*/ 2975116 w 5400001"/>
                <a:gd name="connsiteY4" fmla="*/ 454983 h 454983"/>
                <a:gd name="connsiteX5" fmla="*/ 2424886 w 5400001"/>
                <a:gd name="connsiteY5" fmla="*/ 454983 h 454983"/>
                <a:gd name="connsiteX6" fmla="*/ 2251971 w 5400001"/>
                <a:gd name="connsiteY6" fmla="*/ 454983 h 454983"/>
                <a:gd name="connsiteX7" fmla="*/ 1178128 w 5400001"/>
                <a:gd name="connsiteY7" fmla="*/ 454983 h 454983"/>
                <a:gd name="connsiteX8" fmla="*/ 454983 w 5400001"/>
                <a:gd name="connsiteY8" fmla="*/ 454983 h 454983"/>
                <a:gd name="connsiteX9" fmla="*/ 0 w 5400001"/>
                <a:gd name="connsiteY9" fmla="*/ 0 h 454983"/>
                <a:gd name="connsiteX10" fmla="*/ 1178128 w 5400001"/>
                <a:gd name="connsiteY10" fmla="*/ 0 h 454983"/>
                <a:gd name="connsiteX11" fmla="*/ 1796988 w 5400001"/>
                <a:gd name="connsiteY11" fmla="*/ 0 h 454983"/>
                <a:gd name="connsiteX12" fmla="*/ 2424886 w 5400001"/>
                <a:gd name="connsiteY12" fmla="*/ 0 h 454983"/>
                <a:gd name="connsiteX13" fmla="*/ 2975116 w 5400001"/>
                <a:gd name="connsiteY13" fmla="*/ 0 h 454983"/>
                <a:gd name="connsiteX14" fmla="*/ 3603013 w 5400001"/>
                <a:gd name="connsiteY14" fmla="*/ 0 h 454983"/>
                <a:gd name="connsiteX15" fmla="*/ 4221873 w 5400001"/>
                <a:gd name="connsiteY15" fmla="*/ 0 h 454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400001" h="454983">
                  <a:moveTo>
                    <a:pt x="5400001" y="0"/>
                  </a:moveTo>
                  <a:lnTo>
                    <a:pt x="4945018" y="454983"/>
                  </a:lnTo>
                  <a:lnTo>
                    <a:pt x="4221873" y="454983"/>
                  </a:lnTo>
                  <a:lnTo>
                    <a:pt x="3148030" y="454983"/>
                  </a:lnTo>
                  <a:lnTo>
                    <a:pt x="2975116" y="454983"/>
                  </a:lnTo>
                  <a:lnTo>
                    <a:pt x="2424886" y="454983"/>
                  </a:lnTo>
                  <a:lnTo>
                    <a:pt x="2251971" y="454983"/>
                  </a:lnTo>
                  <a:lnTo>
                    <a:pt x="1178128" y="454983"/>
                  </a:lnTo>
                  <a:lnTo>
                    <a:pt x="454983" y="454983"/>
                  </a:lnTo>
                  <a:lnTo>
                    <a:pt x="0" y="0"/>
                  </a:lnTo>
                  <a:lnTo>
                    <a:pt x="1178128" y="0"/>
                  </a:lnTo>
                  <a:lnTo>
                    <a:pt x="1796988" y="0"/>
                  </a:lnTo>
                  <a:lnTo>
                    <a:pt x="2424886" y="0"/>
                  </a:lnTo>
                  <a:lnTo>
                    <a:pt x="2975116" y="0"/>
                  </a:lnTo>
                  <a:lnTo>
                    <a:pt x="3603013" y="0"/>
                  </a:lnTo>
                  <a:lnTo>
                    <a:pt x="4221873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2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16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9A1434A6-2071-4729-928F-7EBBA5C6AAC8}"/>
                </a:ext>
              </a:extLst>
            </p:cNvPr>
            <p:cNvSpPr/>
            <p:nvPr userDrawn="1"/>
          </p:nvSpPr>
          <p:spPr>
            <a:xfrm flipH="1">
              <a:off x="7185288" y="321372"/>
              <a:ext cx="4462811" cy="376019"/>
            </a:xfrm>
            <a:custGeom>
              <a:avLst/>
              <a:gdLst>
                <a:gd name="connsiteX0" fmla="*/ 0 w 5400001"/>
                <a:gd name="connsiteY0" fmla="*/ 0 h 454983"/>
                <a:gd name="connsiteX1" fmla="*/ 1178128 w 5400001"/>
                <a:gd name="connsiteY1" fmla="*/ 0 h 454983"/>
                <a:gd name="connsiteX2" fmla="*/ 1796988 w 5400001"/>
                <a:gd name="connsiteY2" fmla="*/ 0 h 454983"/>
                <a:gd name="connsiteX3" fmla="*/ 2424886 w 5400001"/>
                <a:gd name="connsiteY3" fmla="*/ 0 h 454983"/>
                <a:gd name="connsiteX4" fmla="*/ 2975116 w 5400001"/>
                <a:gd name="connsiteY4" fmla="*/ 0 h 454983"/>
                <a:gd name="connsiteX5" fmla="*/ 3603013 w 5400001"/>
                <a:gd name="connsiteY5" fmla="*/ 0 h 454983"/>
                <a:gd name="connsiteX6" fmla="*/ 4221874 w 5400001"/>
                <a:gd name="connsiteY6" fmla="*/ 0 h 454983"/>
                <a:gd name="connsiteX7" fmla="*/ 5400001 w 5400001"/>
                <a:gd name="connsiteY7" fmla="*/ 0 h 454983"/>
                <a:gd name="connsiteX8" fmla="*/ 4945018 w 5400001"/>
                <a:gd name="connsiteY8" fmla="*/ 454983 h 454983"/>
                <a:gd name="connsiteX9" fmla="*/ 4221874 w 5400001"/>
                <a:gd name="connsiteY9" fmla="*/ 454983 h 454983"/>
                <a:gd name="connsiteX10" fmla="*/ 3148030 w 5400001"/>
                <a:gd name="connsiteY10" fmla="*/ 454983 h 454983"/>
                <a:gd name="connsiteX11" fmla="*/ 2975116 w 5400001"/>
                <a:gd name="connsiteY11" fmla="*/ 454983 h 454983"/>
                <a:gd name="connsiteX12" fmla="*/ 2424886 w 5400001"/>
                <a:gd name="connsiteY12" fmla="*/ 454983 h 454983"/>
                <a:gd name="connsiteX13" fmla="*/ 2251971 w 5400001"/>
                <a:gd name="connsiteY13" fmla="*/ 454983 h 454983"/>
                <a:gd name="connsiteX14" fmla="*/ 1178128 w 5400001"/>
                <a:gd name="connsiteY14" fmla="*/ 454983 h 454983"/>
                <a:gd name="connsiteX15" fmla="*/ 454983 w 5400001"/>
                <a:gd name="connsiteY15" fmla="*/ 454983 h 454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400001" h="454983">
                  <a:moveTo>
                    <a:pt x="0" y="0"/>
                  </a:moveTo>
                  <a:lnTo>
                    <a:pt x="1178128" y="0"/>
                  </a:lnTo>
                  <a:lnTo>
                    <a:pt x="1796988" y="0"/>
                  </a:lnTo>
                  <a:lnTo>
                    <a:pt x="2424886" y="0"/>
                  </a:lnTo>
                  <a:lnTo>
                    <a:pt x="2975116" y="0"/>
                  </a:lnTo>
                  <a:lnTo>
                    <a:pt x="3603013" y="0"/>
                  </a:lnTo>
                  <a:lnTo>
                    <a:pt x="4221874" y="0"/>
                  </a:lnTo>
                  <a:lnTo>
                    <a:pt x="5400001" y="0"/>
                  </a:lnTo>
                  <a:lnTo>
                    <a:pt x="4945018" y="454983"/>
                  </a:lnTo>
                  <a:lnTo>
                    <a:pt x="4221874" y="454983"/>
                  </a:lnTo>
                  <a:lnTo>
                    <a:pt x="3148030" y="454983"/>
                  </a:lnTo>
                  <a:lnTo>
                    <a:pt x="2975116" y="454983"/>
                  </a:lnTo>
                  <a:lnTo>
                    <a:pt x="2424886" y="454983"/>
                  </a:lnTo>
                  <a:lnTo>
                    <a:pt x="2251971" y="454983"/>
                  </a:lnTo>
                  <a:lnTo>
                    <a:pt x="1178128" y="454983"/>
                  </a:lnTo>
                  <a:lnTo>
                    <a:pt x="454983" y="45498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2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F1343AE7-7EF8-48EC-A03A-EB1190060FDA}"/>
                </a:ext>
              </a:extLst>
            </p:cNvPr>
            <p:cNvSpPr/>
            <p:nvPr userDrawn="1"/>
          </p:nvSpPr>
          <p:spPr>
            <a:xfrm rot="16200000" flipH="1" flipV="1">
              <a:off x="8484885" y="3108566"/>
              <a:ext cx="5950408" cy="376019"/>
            </a:xfrm>
            <a:custGeom>
              <a:avLst/>
              <a:gdLst>
                <a:gd name="connsiteX0" fmla="*/ 7199994 w 7199994"/>
                <a:gd name="connsiteY0" fmla="*/ 0 h 454983"/>
                <a:gd name="connsiteX1" fmla="*/ 5003045 w 7199994"/>
                <a:gd name="connsiteY1" fmla="*/ 0 h 454983"/>
                <a:gd name="connsiteX2" fmla="*/ 4775114 w 7199994"/>
                <a:gd name="connsiteY2" fmla="*/ 0 h 454983"/>
                <a:gd name="connsiteX3" fmla="*/ 4621829 w 7199994"/>
                <a:gd name="connsiteY3" fmla="*/ 0 h 454983"/>
                <a:gd name="connsiteX4" fmla="*/ 2578165 w 7199994"/>
                <a:gd name="connsiteY4" fmla="*/ 0 h 454983"/>
                <a:gd name="connsiteX5" fmla="*/ 2424880 w 7199994"/>
                <a:gd name="connsiteY5" fmla="*/ 0 h 454983"/>
                <a:gd name="connsiteX6" fmla="*/ 2196949 w 7199994"/>
                <a:gd name="connsiteY6" fmla="*/ 0 h 454983"/>
                <a:gd name="connsiteX7" fmla="*/ 0 w 7199994"/>
                <a:gd name="connsiteY7" fmla="*/ 0 h 454983"/>
                <a:gd name="connsiteX8" fmla="*/ 454979 w 7199994"/>
                <a:gd name="connsiteY8" fmla="*/ 454983 h 454983"/>
                <a:gd name="connsiteX9" fmla="*/ 2196949 w 7199994"/>
                <a:gd name="connsiteY9" fmla="*/ 454983 h 454983"/>
                <a:gd name="connsiteX10" fmla="*/ 2424880 w 7199994"/>
                <a:gd name="connsiteY10" fmla="*/ 454983 h 454983"/>
                <a:gd name="connsiteX11" fmla="*/ 3033144 w 7199994"/>
                <a:gd name="connsiteY11" fmla="*/ 454983 h 454983"/>
                <a:gd name="connsiteX12" fmla="*/ 4166850 w 7199994"/>
                <a:gd name="connsiteY12" fmla="*/ 454983 h 454983"/>
                <a:gd name="connsiteX13" fmla="*/ 4775114 w 7199994"/>
                <a:gd name="connsiteY13" fmla="*/ 454983 h 454983"/>
                <a:gd name="connsiteX14" fmla="*/ 5003045 w 7199994"/>
                <a:gd name="connsiteY14" fmla="*/ 454983 h 454983"/>
                <a:gd name="connsiteX15" fmla="*/ 6745015 w 7199994"/>
                <a:gd name="connsiteY15" fmla="*/ 454983 h 454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199994" h="454983">
                  <a:moveTo>
                    <a:pt x="7199994" y="0"/>
                  </a:moveTo>
                  <a:lnTo>
                    <a:pt x="5003045" y="0"/>
                  </a:lnTo>
                  <a:lnTo>
                    <a:pt x="4775114" y="0"/>
                  </a:lnTo>
                  <a:lnTo>
                    <a:pt x="4621829" y="0"/>
                  </a:lnTo>
                  <a:lnTo>
                    <a:pt x="2578165" y="0"/>
                  </a:lnTo>
                  <a:lnTo>
                    <a:pt x="2424880" y="0"/>
                  </a:lnTo>
                  <a:lnTo>
                    <a:pt x="2196949" y="0"/>
                  </a:lnTo>
                  <a:lnTo>
                    <a:pt x="0" y="0"/>
                  </a:lnTo>
                  <a:lnTo>
                    <a:pt x="454979" y="454983"/>
                  </a:lnTo>
                  <a:lnTo>
                    <a:pt x="2196949" y="454983"/>
                  </a:lnTo>
                  <a:lnTo>
                    <a:pt x="2424880" y="454983"/>
                  </a:lnTo>
                  <a:lnTo>
                    <a:pt x="3033144" y="454983"/>
                  </a:lnTo>
                  <a:lnTo>
                    <a:pt x="4166850" y="454983"/>
                  </a:lnTo>
                  <a:lnTo>
                    <a:pt x="4775114" y="454983"/>
                  </a:lnTo>
                  <a:lnTo>
                    <a:pt x="5003045" y="454983"/>
                  </a:lnTo>
                  <a:lnTo>
                    <a:pt x="6745015" y="45498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2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B085F18C-4323-444F-9D2E-FA18DB98AB23}"/>
                </a:ext>
              </a:extLst>
            </p:cNvPr>
            <p:cNvSpPr/>
            <p:nvPr userDrawn="1"/>
          </p:nvSpPr>
          <p:spPr>
            <a:xfrm rot="16200000" flipH="1">
              <a:off x="4398095" y="3108565"/>
              <a:ext cx="5950408" cy="376019"/>
            </a:xfrm>
            <a:custGeom>
              <a:avLst/>
              <a:gdLst>
                <a:gd name="connsiteX0" fmla="*/ 6745015 w 7199994"/>
                <a:gd name="connsiteY0" fmla="*/ 454983 h 454983"/>
                <a:gd name="connsiteX1" fmla="*/ 5003045 w 7199994"/>
                <a:gd name="connsiteY1" fmla="*/ 454983 h 454983"/>
                <a:gd name="connsiteX2" fmla="*/ 4775114 w 7199994"/>
                <a:gd name="connsiteY2" fmla="*/ 454983 h 454983"/>
                <a:gd name="connsiteX3" fmla="*/ 4166850 w 7199994"/>
                <a:gd name="connsiteY3" fmla="*/ 454983 h 454983"/>
                <a:gd name="connsiteX4" fmla="*/ 3033144 w 7199994"/>
                <a:gd name="connsiteY4" fmla="*/ 454983 h 454983"/>
                <a:gd name="connsiteX5" fmla="*/ 2424880 w 7199994"/>
                <a:gd name="connsiteY5" fmla="*/ 454983 h 454983"/>
                <a:gd name="connsiteX6" fmla="*/ 2196949 w 7199994"/>
                <a:gd name="connsiteY6" fmla="*/ 454983 h 454983"/>
                <a:gd name="connsiteX7" fmla="*/ 454979 w 7199994"/>
                <a:gd name="connsiteY7" fmla="*/ 454983 h 454983"/>
                <a:gd name="connsiteX8" fmla="*/ 0 w 7199994"/>
                <a:gd name="connsiteY8" fmla="*/ 0 h 454983"/>
                <a:gd name="connsiteX9" fmla="*/ 2196949 w 7199994"/>
                <a:gd name="connsiteY9" fmla="*/ 0 h 454983"/>
                <a:gd name="connsiteX10" fmla="*/ 2424880 w 7199994"/>
                <a:gd name="connsiteY10" fmla="*/ 0 h 454983"/>
                <a:gd name="connsiteX11" fmla="*/ 2578165 w 7199994"/>
                <a:gd name="connsiteY11" fmla="*/ 0 h 454983"/>
                <a:gd name="connsiteX12" fmla="*/ 4621829 w 7199994"/>
                <a:gd name="connsiteY12" fmla="*/ 0 h 454983"/>
                <a:gd name="connsiteX13" fmla="*/ 4775114 w 7199994"/>
                <a:gd name="connsiteY13" fmla="*/ 0 h 454983"/>
                <a:gd name="connsiteX14" fmla="*/ 5003045 w 7199994"/>
                <a:gd name="connsiteY14" fmla="*/ 0 h 454983"/>
                <a:gd name="connsiteX15" fmla="*/ 7199994 w 7199994"/>
                <a:gd name="connsiteY15" fmla="*/ 0 h 454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199994" h="454983">
                  <a:moveTo>
                    <a:pt x="6745015" y="454983"/>
                  </a:moveTo>
                  <a:lnTo>
                    <a:pt x="5003045" y="454983"/>
                  </a:lnTo>
                  <a:lnTo>
                    <a:pt x="4775114" y="454983"/>
                  </a:lnTo>
                  <a:lnTo>
                    <a:pt x="4166850" y="454983"/>
                  </a:lnTo>
                  <a:lnTo>
                    <a:pt x="3033144" y="454983"/>
                  </a:lnTo>
                  <a:lnTo>
                    <a:pt x="2424880" y="454983"/>
                  </a:lnTo>
                  <a:lnTo>
                    <a:pt x="2196949" y="454983"/>
                  </a:lnTo>
                  <a:lnTo>
                    <a:pt x="454979" y="454983"/>
                  </a:lnTo>
                  <a:lnTo>
                    <a:pt x="0" y="0"/>
                  </a:lnTo>
                  <a:lnTo>
                    <a:pt x="2196949" y="0"/>
                  </a:lnTo>
                  <a:lnTo>
                    <a:pt x="2424880" y="0"/>
                  </a:lnTo>
                  <a:lnTo>
                    <a:pt x="2578165" y="0"/>
                  </a:lnTo>
                  <a:lnTo>
                    <a:pt x="4621829" y="0"/>
                  </a:lnTo>
                  <a:lnTo>
                    <a:pt x="4775114" y="0"/>
                  </a:lnTo>
                  <a:lnTo>
                    <a:pt x="5003045" y="0"/>
                  </a:lnTo>
                  <a:lnTo>
                    <a:pt x="7199994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2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16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</p:grpSp>
      <p:sp>
        <p:nvSpPr>
          <p:cNvPr id="53" name="Picture Placeholder 52">
            <a:extLst>
              <a:ext uri="{FF2B5EF4-FFF2-40B4-BE49-F238E27FC236}">
                <a16:creationId xmlns:a16="http://schemas.microsoft.com/office/drawing/2014/main" id="{12B9EAEB-71E4-4C84-91AB-53D36DADF41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282985" y="2085976"/>
            <a:ext cx="4048125" cy="2676525"/>
          </a:xfrm>
          <a:custGeom>
            <a:avLst/>
            <a:gdLst>
              <a:gd name="connsiteX0" fmla="*/ 0 w 4048125"/>
              <a:gd name="connsiteY0" fmla="*/ 0 h 2676525"/>
              <a:gd name="connsiteX1" fmla="*/ 4048125 w 4048125"/>
              <a:gd name="connsiteY1" fmla="*/ 133350 h 2676525"/>
              <a:gd name="connsiteX2" fmla="*/ 4048125 w 4048125"/>
              <a:gd name="connsiteY2" fmla="*/ 2533650 h 2676525"/>
              <a:gd name="connsiteX3" fmla="*/ 0 w 4048125"/>
              <a:gd name="connsiteY3" fmla="*/ 2676525 h 2676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48125" h="2676525">
                <a:moveTo>
                  <a:pt x="0" y="0"/>
                </a:moveTo>
                <a:lnTo>
                  <a:pt x="4048125" y="133350"/>
                </a:lnTo>
                <a:lnTo>
                  <a:pt x="4048125" y="2533650"/>
                </a:lnTo>
                <a:lnTo>
                  <a:pt x="0" y="2676525"/>
                </a:lnTo>
                <a:close/>
              </a:path>
            </a:pathLst>
          </a:custGeom>
          <a:solidFill>
            <a:schemeClr val="bg2"/>
          </a:solidFill>
          <a:ln w="190500">
            <a:solidFill>
              <a:schemeClr val="tx1"/>
            </a:solidFill>
            <a:miter lim="800000"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600" i="1"/>
            </a:lvl1pPr>
          </a:lstStyle>
          <a:p>
            <a:r>
              <a:rPr lang="en-US" noProof="0"/>
              <a:t>Drag &amp; Drop or Insert your Image</a:t>
            </a:r>
          </a:p>
        </p:txBody>
      </p:sp>
      <p:sp>
        <p:nvSpPr>
          <p:cNvPr id="52" name="Picture Placeholder 51">
            <a:extLst>
              <a:ext uri="{FF2B5EF4-FFF2-40B4-BE49-F238E27FC236}">
                <a16:creationId xmlns:a16="http://schemas.microsoft.com/office/drawing/2014/main" id="{8D55595F-76EE-41E2-920E-D4E732F97BE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9274379" y="1980354"/>
            <a:ext cx="1844138" cy="2786690"/>
          </a:xfrm>
          <a:custGeom>
            <a:avLst/>
            <a:gdLst>
              <a:gd name="connsiteX0" fmla="*/ 0 w 2231407"/>
              <a:gd name="connsiteY0" fmla="*/ 0 h 3709084"/>
              <a:gd name="connsiteX1" fmla="*/ 2231407 w 2231407"/>
              <a:gd name="connsiteY1" fmla="*/ 0 h 3709084"/>
              <a:gd name="connsiteX2" fmla="*/ 2231407 w 2231407"/>
              <a:gd name="connsiteY2" fmla="*/ 3709084 h 3709084"/>
              <a:gd name="connsiteX3" fmla="*/ 0 w 2231407"/>
              <a:gd name="connsiteY3" fmla="*/ 3709084 h 3709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1407" h="3709084">
                <a:moveTo>
                  <a:pt x="0" y="0"/>
                </a:moveTo>
                <a:lnTo>
                  <a:pt x="2231407" y="0"/>
                </a:lnTo>
                <a:lnTo>
                  <a:pt x="2231407" y="3709084"/>
                </a:lnTo>
                <a:lnTo>
                  <a:pt x="0" y="3709084"/>
                </a:lnTo>
                <a:close/>
              </a:path>
            </a:pathLst>
          </a:custGeom>
          <a:solidFill>
            <a:schemeClr val="bg2"/>
          </a:solidFill>
          <a:ln w="190500">
            <a:solidFill>
              <a:schemeClr val="tx1"/>
            </a:solidFill>
            <a:miter lim="800000"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600" i="1"/>
            </a:lvl1pPr>
          </a:lstStyle>
          <a:p>
            <a:r>
              <a:rPr lang="en-US" noProof="0"/>
              <a:t>Drag &amp; Drop or Insert your Image</a:t>
            </a:r>
          </a:p>
        </p:txBody>
      </p:sp>
      <p:sp>
        <p:nvSpPr>
          <p:cNvPr id="45" name="Text Placeholder 2">
            <a:extLst>
              <a:ext uri="{FF2B5EF4-FFF2-40B4-BE49-F238E27FC236}">
                <a16:creationId xmlns:a16="http://schemas.microsoft.com/office/drawing/2014/main" id="{6F507E0D-7936-44C1-8055-6AC807F1CB1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79733" y="5232134"/>
            <a:ext cx="2029566" cy="4405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/>
            </a:lvl1pPr>
          </a:lstStyle>
          <a:p>
            <a:pPr lvl="0"/>
            <a:r>
              <a:rPr lang="en-US" noProof="0"/>
              <a:t>Caption / Credits </a:t>
            </a:r>
          </a:p>
        </p:txBody>
      </p:sp>
      <p:sp>
        <p:nvSpPr>
          <p:cNvPr id="54" name="Text Placeholder 2">
            <a:extLst>
              <a:ext uri="{FF2B5EF4-FFF2-40B4-BE49-F238E27FC236}">
                <a16:creationId xmlns:a16="http://schemas.microsoft.com/office/drawing/2014/main" id="{2970F963-E773-48C2-B1C2-77474749D51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435483" y="700976"/>
            <a:ext cx="2029566" cy="440500"/>
          </a:xfrm>
        </p:spPr>
        <p:txBody>
          <a:bodyPr anchor="b">
            <a:normAutofit/>
          </a:bodyPr>
          <a:lstStyle>
            <a:lvl1pPr marL="0" indent="0" algn="l">
              <a:buNone/>
              <a:defRPr sz="1600"/>
            </a:lvl1pPr>
          </a:lstStyle>
          <a:p>
            <a:pPr lvl="0"/>
            <a:r>
              <a:rPr lang="en-US" noProof="0"/>
              <a:t>Caption / Credits </a:t>
            </a:r>
          </a:p>
        </p:txBody>
      </p:sp>
    </p:spTree>
    <p:extLst>
      <p:ext uri="{BB962C8B-B14F-4D97-AF65-F5344CB8AC3E}">
        <p14:creationId xmlns:p14="http://schemas.microsoft.com/office/powerpoint/2010/main" val="13249202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X Images Option -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83DD3AA7-AC2B-47B6-81F0-82E5A0182893}"/>
              </a:ext>
            </a:extLst>
          </p:cNvPr>
          <p:cNvGrpSpPr/>
          <p:nvPr userDrawn="1"/>
        </p:nvGrpSpPr>
        <p:grpSpPr>
          <a:xfrm>
            <a:off x="-927005" y="1294575"/>
            <a:ext cx="5555978" cy="4908423"/>
            <a:chOff x="2398496" y="321370"/>
            <a:chExt cx="7395007" cy="6533110"/>
          </a:xfrm>
        </p:grpSpPr>
        <p:grpSp>
          <p:nvGrpSpPr>
            <p:cNvPr id="88" name="Group 87" descr="Frame Shadow Back">
              <a:extLst>
                <a:ext uri="{FF2B5EF4-FFF2-40B4-BE49-F238E27FC236}">
                  <a16:creationId xmlns:a16="http://schemas.microsoft.com/office/drawing/2014/main" id="{26196EFC-9422-42DB-B21B-FF27FDE39901}"/>
                </a:ext>
              </a:extLst>
            </p:cNvPr>
            <p:cNvGrpSpPr/>
            <p:nvPr userDrawn="1"/>
          </p:nvGrpSpPr>
          <p:grpSpPr>
            <a:xfrm>
              <a:off x="2398496" y="5465932"/>
              <a:ext cx="7395007" cy="887510"/>
              <a:chOff x="-184150" y="3740827"/>
              <a:chExt cx="13550900" cy="914402"/>
            </a:xfrm>
          </p:grpSpPr>
          <p:sp>
            <p:nvSpPr>
              <p:cNvPr id="89" name="Flowchart: Manual Operation 88">
                <a:extLst>
                  <a:ext uri="{FF2B5EF4-FFF2-40B4-BE49-F238E27FC236}">
                    <a16:creationId xmlns:a16="http://schemas.microsoft.com/office/drawing/2014/main" id="{38B0B6E0-4B23-4B51-9E19-C0755E224CCA}"/>
                  </a:ext>
                </a:extLst>
              </p:cNvPr>
              <p:cNvSpPr/>
              <p:nvPr/>
            </p:nvSpPr>
            <p:spPr>
              <a:xfrm>
                <a:off x="-184150" y="3822700"/>
                <a:ext cx="13550900" cy="832529"/>
              </a:xfrm>
              <a:prstGeom prst="flowChartManualOperation">
                <a:avLst/>
              </a:prstGeom>
              <a:gradFill>
                <a:gsLst>
                  <a:gs pos="0">
                    <a:schemeClr val="tx1">
                      <a:alpha val="0"/>
                    </a:schemeClr>
                  </a:gs>
                  <a:gs pos="100000">
                    <a:schemeClr val="tx1">
                      <a:alpha val="39000"/>
                    </a:schemeClr>
                  </a:gs>
                </a:gsLst>
                <a:lin ang="5400000" scaled="1"/>
              </a:gradFill>
              <a:ln>
                <a:noFill/>
              </a:ln>
              <a:effectLst>
                <a:softEdge rad="127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90" name="Flowchart: Manual Operation 89">
                <a:extLst>
                  <a:ext uri="{FF2B5EF4-FFF2-40B4-BE49-F238E27FC236}">
                    <a16:creationId xmlns:a16="http://schemas.microsoft.com/office/drawing/2014/main" id="{21FF53F4-5FF9-47DD-AB7C-5933BA40D0EB}"/>
                  </a:ext>
                </a:extLst>
              </p:cNvPr>
              <p:cNvSpPr/>
              <p:nvPr/>
            </p:nvSpPr>
            <p:spPr>
              <a:xfrm>
                <a:off x="-184150" y="3740828"/>
                <a:ext cx="13550900" cy="832529"/>
              </a:xfrm>
              <a:prstGeom prst="flowChartManualOperation">
                <a:avLst/>
              </a:prstGeom>
              <a:gradFill>
                <a:gsLst>
                  <a:gs pos="65000">
                    <a:schemeClr val="tx1">
                      <a:alpha val="0"/>
                    </a:schemeClr>
                  </a:gs>
                  <a:gs pos="100000">
                    <a:schemeClr val="tx1">
                      <a:alpha val="39000"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sp>
          <p:nvSpPr>
            <p:cNvPr id="91" name="Rectangle: Rounded Corners 90" descr="Frame Shadow Front">
              <a:extLst>
                <a:ext uri="{FF2B5EF4-FFF2-40B4-BE49-F238E27FC236}">
                  <a16:creationId xmlns:a16="http://schemas.microsoft.com/office/drawing/2014/main" id="{D196D1B2-5755-4DCC-9B52-14B64CBC18E9}"/>
                </a:ext>
              </a:extLst>
            </p:cNvPr>
            <p:cNvSpPr/>
            <p:nvPr userDrawn="1"/>
          </p:nvSpPr>
          <p:spPr>
            <a:xfrm>
              <a:off x="2944098" y="6097636"/>
              <a:ext cx="6099893" cy="756844"/>
            </a:xfrm>
            <a:prstGeom prst="roundRect">
              <a:avLst>
                <a:gd name="adj" fmla="val 50000"/>
              </a:avLst>
            </a:prstGeom>
            <a:solidFill>
              <a:schemeClr val="tx1">
                <a:alpha val="16000"/>
              </a:schemeClr>
            </a:solidFill>
            <a:ln>
              <a:noFill/>
            </a:ln>
            <a:effectLst>
              <a:softEdge rad="317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03AE48E6-1B45-4320-BCF4-8A44732FA427}"/>
                </a:ext>
              </a:extLst>
            </p:cNvPr>
            <p:cNvSpPr>
              <a:spLocks/>
            </p:cNvSpPr>
            <p:nvPr userDrawn="1"/>
          </p:nvSpPr>
          <p:spPr>
            <a:xfrm rot="16200000" flipH="1">
              <a:off x="3511524" y="1441191"/>
              <a:ext cx="5198387" cy="37107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innerShdw blurRad="127000" dist="50800" dir="9180000">
                <a:prstClr val="black">
                  <a:alpha val="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C6242F1C-020A-4851-9A2F-914D7B754188}"/>
                </a:ext>
              </a:extLst>
            </p:cNvPr>
            <p:cNvSpPr>
              <a:spLocks/>
            </p:cNvSpPr>
            <p:nvPr userDrawn="1"/>
          </p:nvSpPr>
          <p:spPr>
            <a:xfrm rot="16200000" flipH="1">
              <a:off x="5178336" y="3109136"/>
              <a:ext cx="5950408" cy="37487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9ECB7038-8910-4B1A-AED9-32C25AB484A8}"/>
                </a:ext>
              </a:extLst>
            </p:cNvPr>
            <p:cNvSpPr>
              <a:spLocks/>
            </p:cNvSpPr>
            <p:nvPr userDrawn="1"/>
          </p:nvSpPr>
          <p:spPr>
            <a:xfrm rot="16200000" flipH="1">
              <a:off x="1090403" y="3109136"/>
              <a:ext cx="5950408" cy="37487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52AC96FB-F8BD-44E9-B3FD-A8F9D296E8F6}"/>
                </a:ext>
              </a:extLst>
            </p:cNvPr>
            <p:cNvSpPr/>
            <p:nvPr userDrawn="1"/>
          </p:nvSpPr>
          <p:spPr>
            <a:xfrm flipV="1">
              <a:off x="3878169" y="5895760"/>
              <a:ext cx="4462811" cy="376019"/>
            </a:xfrm>
            <a:custGeom>
              <a:avLst/>
              <a:gdLst>
                <a:gd name="connsiteX0" fmla="*/ 5400001 w 5400001"/>
                <a:gd name="connsiteY0" fmla="*/ 0 h 454983"/>
                <a:gd name="connsiteX1" fmla="*/ 4945018 w 5400001"/>
                <a:gd name="connsiteY1" fmla="*/ 454983 h 454983"/>
                <a:gd name="connsiteX2" fmla="*/ 4221873 w 5400001"/>
                <a:gd name="connsiteY2" fmla="*/ 454983 h 454983"/>
                <a:gd name="connsiteX3" fmla="*/ 3148030 w 5400001"/>
                <a:gd name="connsiteY3" fmla="*/ 454983 h 454983"/>
                <a:gd name="connsiteX4" fmla="*/ 2975116 w 5400001"/>
                <a:gd name="connsiteY4" fmla="*/ 454983 h 454983"/>
                <a:gd name="connsiteX5" fmla="*/ 2424886 w 5400001"/>
                <a:gd name="connsiteY5" fmla="*/ 454983 h 454983"/>
                <a:gd name="connsiteX6" fmla="*/ 2251971 w 5400001"/>
                <a:gd name="connsiteY6" fmla="*/ 454983 h 454983"/>
                <a:gd name="connsiteX7" fmla="*/ 1178128 w 5400001"/>
                <a:gd name="connsiteY7" fmla="*/ 454983 h 454983"/>
                <a:gd name="connsiteX8" fmla="*/ 454983 w 5400001"/>
                <a:gd name="connsiteY8" fmla="*/ 454983 h 454983"/>
                <a:gd name="connsiteX9" fmla="*/ 0 w 5400001"/>
                <a:gd name="connsiteY9" fmla="*/ 0 h 454983"/>
                <a:gd name="connsiteX10" fmla="*/ 1178128 w 5400001"/>
                <a:gd name="connsiteY10" fmla="*/ 0 h 454983"/>
                <a:gd name="connsiteX11" fmla="*/ 1796988 w 5400001"/>
                <a:gd name="connsiteY11" fmla="*/ 0 h 454983"/>
                <a:gd name="connsiteX12" fmla="*/ 2424886 w 5400001"/>
                <a:gd name="connsiteY12" fmla="*/ 0 h 454983"/>
                <a:gd name="connsiteX13" fmla="*/ 2975116 w 5400001"/>
                <a:gd name="connsiteY13" fmla="*/ 0 h 454983"/>
                <a:gd name="connsiteX14" fmla="*/ 3603013 w 5400001"/>
                <a:gd name="connsiteY14" fmla="*/ 0 h 454983"/>
                <a:gd name="connsiteX15" fmla="*/ 4221873 w 5400001"/>
                <a:gd name="connsiteY15" fmla="*/ 0 h 454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400001" h="454983">
                  <a:moveTo>
                    <a:pt x="5400001" y="0"/>
                  </a:moveTo>
                  <a:lnTo>
                    <a:pt x="4945018" y="454983"/>
                  </a:lnTo>
                  <a:lnTo>
                    <a:pt x="4221873" y="454983"/>
                  </a:lnTo>
                  <a:lnTo>
                    <a:pt x="3148030" y="454983"/>
                  </a:lnTo>
                  <a:lnTo>
                    <a:pt x="2975116" y="454983"/>
                  </a:lnTo>
                  <a:lnTo>
                    <a:pt x="2424886" y="454983"/>
                  </a:lnTo>
                  <a:lnTo>
                    <a:pt x="2251971" y="454983"/>
                  </a:lnTo>
                  <a:lnTo>
                    <a:pt x="1178128" y="454983"/>
                  </a:lnTo>
                  <a:lnTo>
                    <a:pt x="454983" y="454983"/>
                  </a:lnTo>
                  <a:lnTo>
                    <a:pt x="0" y="0"/>
                  </a:lnTo>
                  <a:lnTo>
                    <a:pt x="1178128" y="0"/>
                  </a:lnTo>
                  <a:lnTo>
                    <a:pt x="1796988" y="0"/>
                  </a:lnTo>
                  <a:lnTo>
                    <a:pt x="2424886" y="0"/>
                  </a:lnTo>
                  <a:lnTo>
                    <a:pt x="2975116" y="0"/>
                  </a:lnTo>
                  <a:lnTo>
                    <a:pt x="3603013" y="0"/>
                  </a:lnTo>
                  <a:lnTo>
                    <a:pt x="4221873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2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16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23D65CFE-673E-45BB-99F7-169877885DC4}"/>
                </a:ext>
              </a:extLst>
            </p:cNvPr>
            <p:cNvSpPr/>
            <p:nvPr userDrawn="1"/>
          </p:nvSpPr>
          <p:spPr>
            <a:xfrm flipH="1">
              <a:off x="3878167" y="321371"/>
              <a:ext cx="4462811" cy="376019"/>
            </a:xfrm>
            <a:custGeom>
              <a:avLst/>
              <a:gdLst>
                <a:gd name="connsiteX0" fmla="*/ 0 w 5400001"/>
                <a:gd name="connsiteY0" fmla="*/ 0 h 454983"/>
                <a:gd name="connsiteX1" fmla="*/ 1178128 w 5400001"/>
                <a:gd name="connsiteY1" fmla="*/ 0 h 454983"/>
                <a:gd name="connsiteX2" fmla="*/ 1796988 w 5400001"/>
                <a:gd name="connsiteY2" fmla="*/ 0 h 454983"/>
                <a:gd name="connsiteX3" fmla="*/ 2424886 w 5400001"/>
                <a:gd name="connsiteY3" fmla="*/ 0 h 454983"/>
                <a:gd name="connsiteX4" fmla="*/ 2975116 w 5400001"/>
                <a:gd name="connsiteY4" fmla="*/ 0 h 454983"/>
                <a:gd name="connsiteX5" fmla="*/ 3603013 w 5400001"/>
                <a:gd name="connsiteY5" fmla="*/ 0 h 454983"/>
                <a:gd name="connsiteX6" fmla="*/ 4221874 w 5400001"/>
                <a:gd name="connsiteY6" fmla="*/ 0 h 454983"/>
                <a:gd name="connsiteX7" fmla="*/ 5400001 w 5400001"/>
                <a:gd name="connsiteY7" fmla="*/ 0 h 454983"/>
                <a:gd name="connsiteX8" fmla="*/ 4945018 w 5400001"/>
                <a:gd name="connsiteY8" fmla="*/ 454983 h 454983"/>
                <a:gd name="connsiteX9" fmla="*/ 4221874 w 5400001"/>
                <a:gd name="connsiteY9" fmla="*/ 454983 h 454983"/>
                <a:gd name="connsiteX10" fmla="*/ 3148030 w 5400001"/>
                <a:gd name="connsiteY10" fmla="*/ 454983 h 454983"/>
                <a:gd name="connsiteX11" fmla="*/ 2975116 w 5400001"/>
                <a:gd name="connsiteY11" fmla="*/ 454983 h 454983"/>
                <a:gd name="connsiteX12" fmla="*/ 2424886 w 5400001"/>
                <a:gd name="connsiteY12" fmla="*/ 454983 h 454983"/>
                <a:gd name="connsiteX13" fmla="*/ 2251971 w 5400001"/>
                <a:gd name="connsiteY13" fmla="*/ 454983 h 454983"/>
                <a:gd name="connsiteX14" fmla="*/ 1178128 w 5400001"/>
                <a:gd name="connsiteY14" fmla="*/ 454983 h 454983"/>
                <a:gd name="connsiteX15" fmla="*/ 454983 w 5400001"/>
                <a:gd name="connsiteY15" fmla="*/ 454983 h 454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400001" h="454983">
                  <a:moveTo>
                    <a:pt x="0" y="0"/>
                  </a:moveTo>
                  <a:lnTo>
                    <a:pt x="1178128" y="0"/>
                  </a:lnTo>
                  <a:lnTo>
                    <a:pt x="1796988" y="0"/>
                  </a:lnTo>
                  <a:lnTo>
                    <a:pt x="2424886" y="0"/>
                  </a:lnTo>
                  <a:lnTo>
                    <a:pt x="2975116" y="0"/>
                  </a:lnTo>
                  <a:lnTo>
                    <a:pt x="3603013" y="0"/>
                  </a:lnTo>
                  <a:lnTo>
                    <a:pt x="4221874" y="0"/>
                  </a:lnTo>
                  <a:lnTo>
                    <a:pt x="5400001" y="0"/>
                  </a:lnTo>
                  <a:lnTo>
                    <a:pt x="4945018" y="454983"/>
                  </a:lnTo>
                  <a:lnTo>
                    <a:pt x="4221874" y="454983"/>
                  </a:lnTo>
                  <a:lnTo>
                    <a:pt x="3148030" y="454983"/>
                  </a:lnTo>
                  <a:lnTo>
                    <a:pt x="2975116" y="454983"/>
                  </a:lnTo>
                  <a:lnTo>
                    <a:pt x="2424886" y="454983"/>
                  </a:lnTo>
                  <a:lnTo>
                    <a:pt x="2251971" y="454983"/>
                  </a:lnTo>
                  <a:lnTo>
                    <a:pt x="1178128" y="454983"/>
                  </a:lnTo>
                  <a:lnTo>
                    <a:pt x="454983" y="45498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2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739C72C5-9C47-4396-A011-4CA2426BA847}"/>
                </a:ext>
              </a:extLst>
            </p:cNvPr>
            <p:cNvSpPr/>
            <p:nvPr userDrawn="1"/>
          </p:nvSpPr>
          <p:spPr>
            <a:xfrm rot="16200000" flipH="1" flipV="1">
              <a:off x="5177764" y="3108565"/>
              <a:ext cx="5950408" cy="376019"/>
            </a:xfrm>
            <a:custGeom>
              <a:avLst/>
              <a:gdLst>
                <a:gd name="connsiteX0" fmla="*/ 7199994 w 7199994"/>
                <a:gd name="connsiteY0" fmla="*/ 0 h 454983"/>
                <a:gd name="connsiteX1" fmla="*/ 5003045 w 7199994"/>
                <a:gd name="connsiteY1" fmla="*/ 0 h 454983"/>
                <a:gd name="connsiteX2" fmla="*/ 4775114 w 7199994"/>
                <a:gd name="connsiteY2" fmla="*/ 0 h 454983"/>
                <a:gd name="connsiteX3" fmla="*/ 4621829 w 7199994"/>
                <a:gd name="connsiteY3" fmla="*/ 0 h 454983"/>
                <a:gd name="connsiteX4" fmla="*/ 2578165 w 7199994"/>
                <a:gd name="connsiteY4" fmla="*/ 0 h 454983"/>
                <a:gd name="connsiteX5" fmla="*/ 2424880 w 7199994"/>
                <a:gd name="connsiteY5" fmla="*/ 0 h 454983"/>
                <a:gd name="connsiteX6" fmla="*/ 2196949 w 7199994"/>
                <a:gd name="connsiteY6" fmla="*/ 0 h 454983"/>
                <a:gd name="connsiteX7" fmla="*/ 0 w 7199994"/>
                <a:gd name="connsiteY7" fmla="*/ 0 h 454983"/>
                <a:gd name="connsiteX8" fmla="*/ 454979 w 7199994"/>
                <a:gd name="connsiteY8" fmla="*/ 454983 h 454983"/>
                <a:gd name="connsiteX9" fmla="*/ 2196949 w 7199994"/>
                <a:gd name="connsiteY9" fmla="*/ 454983 h 454983"/>
                <a:gd name="connsiteX10" fmla="*/ 2424880 w 7199994"/>
                <a:gd name="connsiteY10" fmla="*/ 454983 h 454983"/>
                <a:gd name="connsiteX11" fmla="*/ 3033144 w 7199994"/>
                <a:gd name="connsiteY11" fmla="*/ 454983 h 454983"/>
                <a:gd name="connsiteX12" fmla="*/ 4166850 w 7199994"/>
                <a:gd name="connsiteY12" fmla="*/ 454983 h 454983"/>
                <a:gd name="connsiteX13" fmla="*/ 4775114 w 7199994"/>
                <a:gd name="connsiteY13" fmla="*/ 454983 h 454983"/>
                <a:gd name="connsiteX14" fmla="*/ 5003045 w 7199994"/>
                <a:gd name="connsiteY14" fmla="*/ 454983 h 454983"/>
                <a:gd name="connsiteX15" fmla="*/ 6745015 w 7199994"/>
                <a:gd name="connsiteY15" fmla="*/ 454983 h 454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199994" h="454983">
                  <a:moveTo>
                    <a:pt x="7199994" y="0"/>
                  </a:moveTo>
                  <a:lnTo>
                    <a:pt x="5003045" y="0"/>
                  </a:lnTo>
                  <a:lnTo>
                    <a:pt x="4775114" y="0"/>
                  </a:lnTo>
                  <a:lnTo>
                    <a:pt x="4621829" y="0"/>
                  </a:lnTo>
                  <a:lnTo>
                    <a:pt x="2578165" y="0"/>
                  </a:lnTo>
                  <a:lnTo>
                    <a:pt x="2424880" y="0"/>
                  </a:lnTo>
                  <a:lnTo>
                    <a:pt x="2196949" y="0"/>
                  </a:lnTo>
                  <a:lnTo>
                    <a:pt x="0" y="0"/>
                  </a:lnTo>
                  <a:lnTo>
                    <a:pt x="454979" y="454983"/>
                  </a:lnTo>
                  <a:lnTo>
                    <a:pt x="2196949" y="454983"/>
                  </a:lnTo>
                  <a:lnTo>
                    <a:pt x="2424880" y="454983"/>
                  </a:lnTo>
                  <a:lnTo>
                    <a:pt x="3033144" y="454983"/>
                  </a:lnTo>
                  <a:lnTo>
                    <a:pt x="4166850" y="454983"/>
                  </a:lnTo>
                  <a:lnTo>
                    <a:pt x="4775114" y="454983"/>
                  </a:lnTo>
                  <a:lnTo>
                    <a:pt x="5003045" y="454983"/>
                  </a:lnTo>
                  <a:lnTo>
                    <a:pt x="6745015" y="45498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2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1A959C99-6244-4B41-A645-EBDA4263200B}"/>
                </a:ext>
              </a:extLst>
            </p:cNvPr>
            <p:cNvSpPr/>
            <p:nvPr userDrawn="1"/>
          </p:nvSpPr>
          <p:spPr>
            <a:xfrm rot="16200000" flipH="1">
              <a:off x="1090974" y="3108564"/>
              <a:ext cx="5950408" cy="376019"/>
            </a:xfrm>
            <a:custGeom>
              <a:avLst/>
              <a:gdLst>
                <a:gd name="connsiteX0" fmla="*/ 6745015 w 7199994"/>
                <a:gd name="connsiteY0" fmla="*/ 454983 h 454983"/>
                <a:gd name="connsiteX1" fmla="*/ 5003045 w 7199994"/>
                <a:gd name="connsiteY1" fmla="*/ 454983 h 454983"/>
                <a:gd name="connsiteX2" fmla="*/ 4775114 w 7199994"/>
                <a:gd name="connsiteY2" fmla="*/ 454983 h 454983"/>
                <a:gd name="connsiteX3" fmla="*/ 4166850 w 7199994"/>
                <a:gd name="connsiteY3" fmla="*/ 454983 h 454983"/>
                <a:gd name="connsiteX4" fmla="*/ 3033144 w 7199994"/>
                <a:gd name="connsiteY4" fmla="*/ 454983 h 454983"/>
                <a:gd name="connsiteX5" fmla="*/ 2424880 w 7199994"/>
                <a:gd name="connsiteY5" fmla="*/ 454983 h 454983"/>
                <a:gd name="connsiteX6" fmla="*/ 2196949 w 7199994"/>
                <a:gd name="connsiteY6" fmla="*/ 454983 h 454983"/>
                <a:gd name="connsiteX7" fmla="*/ 454979 w 7199994"/>
                <a:gd name="connsiteY7" fmla="*/ 454983 h 454983"/>
                <a:gd name="connsiteX8" fmla="*/ 0 w 7199994"/>
                <a:gd name="connsiteY8" fmla="*/ 0 h 454983"/>
                <a:gd name="connsiteX9" fmla="*/ 2196949 w 7199994"/>
                <a:gd name="connsiteY9" fmla="*/ 0 h 454983"/>
                <a:gd name="connsiteX10" fmla="*/ 2424880 w 7199994"/>
                <a:gd name="connsiteY10" fmla="*/ 0 h 454983"/>
                <a:gd name="connsiteX11" fmla="*/ 2578165 w 7199994"/>
                <a:gd name="connsiteY11" fmla="*/ 0 h 454983"/>
                <a:gd name="connsiteX12" fmla="*/ 4621829 w 7199994"/>
                <a:gd name="connsiteY12" fmla="*/ 0 h 454983"/>
                <a:gd name="connsiteX13" fmla="*/ 4775114 w 7199994"/>
                <a:gd name="connsiteY13" fmla="*/ 0 h 454983"/>
                <a:gd name="connsiteX14" fmla="*/ 5003045 w 7199994"/>
                <a:gd name="connsiteY14" fmla="*/ 0 h 454983"/>
                <a:gd name="connsiteX15" fmla="*/ 7199994 w 7199994"/>
                <a:gd name="connsiteY15" fmla="*/ 0 h 454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199994" h="454983">
                  <a:moveTo>
                    <a:pt x="6745015" y="454983"/>
                  </a:moveTo>
                  <a:lnTo>
                    <a:pt x="5003045" y="454983"/>
                  </a:lnTo>
                  <a:lnTo>
                    <a:pt x="4775114" y="454983"/>
                  </a:lnTo>
                  <a:lnTo>
                    <a:pt x="4166850" y="454983"/>
                  </a:lnTo>
                  <a:lnTo>
                    <a:pt x="3033144" y="454983"/>
                  </a:lnTo>
                  <a:lnTo>
                    <a:pt x="2424880" y="454983"/>
                  </a:lnTo>
                  <a:lnTo>
                    <a:pt x="2196949" y="454983"/>
                  </a:lnTo>
                  <a:lnTo>
                    <a:pt x="454979" y="454983"/>
                  </a:lnTo>
                  <a:lnTo>
                    <a:pt x="0" y="0"/>
                  </a:lnTo>
                  <a:lnTo>
                    <a:pt x="2196949" y="0"/>
                  </a:lnTo>
                  <a:lnTo>
                    <a:pt x="2424880" y="0"/>
                  </a:lnTo>
                  <a:lnTo>
                    <a:pt x="2578165" y="0"/>
                  </a:lnTo>
                  <a:lnTo>
                    <a:pt x="4621829" y="0"/>
                  </a:lnTo>
                  <a:lnTo>
                    <a:pt x="4775114" y="0"/>
                  </a:lnTo>
                  <a:lnTo>
                    <a:pt x="5003045" y="0"/>
                  </a:lnTo>
                  <a:lnTo>
                    <a:pt x="7199994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2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16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</p:grpSp>
      <p:grpSp>
        <p:nvGrpSpPr>
          <p:cNvPr id="52" name="Group 51" descr="Frame Shadow Back">
            <a:extLst>
              <a:ext uri="{FF2B5EF4-FFF2-40B4-BE49-F238E27FC236}">
                <a16:creationId xmlns:a16="http://schemas.microsoft.com/office/drawing/2014/main" id="{F0BD42DE-3457-4C07-A4EC-C13E2ED6B959}"/>
              </a:ext>
            </a:extLst>
          </p:cNvPr>
          <p:cNvGrpSpPr/>
          <p:nvPr userDrawn="1"/>
        </p:nvGrpSpPr>
        <p:grpSpPr>
          <a:xfrm>
            <a:off x="4098508" y="5155751"/>
            <a:ext cx="9783733" cy="520321"/>
            <a:chOff x="-184150" y="3740828"/>
            <a:chExt cx="13550900" cy="914401"/>
          </a:xfrm>
        </p:grpSpPr>
        <p:sp>
          <p:nvSpPr>
            <p:cNvPr id="53" name="Flowchart: Manual Operation 52">
              <a:extLst>
                <a:ext uri="{FF2B5EF4-FFF2-40B4-BE49-F238E27FC236}">
                  <a16:creationId xmlns:a16="http://schemas.microsoft.com/office/drawing/2014/main" id="{D21C4FD2-6073-44F1-8918-36CC06E7F3D1}"/>
                </a:ext>
              </a:extLst>
            </p:cNvPr>
            <p:cNvSpPr/>
            <p:nvPr/>
          </p:nvSpPr>
          <p:spPr>
            <a:xfrm>
              <a:off x="-184150" y="3822700"/>
              <a:ext cx="13550900" cy="832529"/>
            </a:xfrm>
            <a:prstGeom prst="flowChartManualOperation">
              <a:avLst/>
            </a:prstGeom>
            <a:gradFill>
              <a:gsLst>
                <a:gs pos="0">
                  <a:schemeClr val="tx1">
                    <a:alpha val="0"/>
                  </a:schemeClr>
                </a:gs>
                <a:gs pos="100000">
                  <a:schemeClr val="tx1">
                    <a:alpha val="39000"/>
                  </a:schemeClr>
                </a:gs>
              </a:gsLst>
              <a:lin ang="5400000" scaled="1"/>
            </a:gra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54" name="Flowchart: Manual Operation 53">
              <a:extLst>
                <a:ext uri="{FF2B5EF4-FFF2-40B4-BE49-F238E27FC236}">
                  <a16:creationId xmlns:a16="http://schemas.microsoft.com/office/drawing/2014/main" id="{437A088A-4B50-47CE-A3B7-3C8E06729ABE}"/>
                </a:ext>
              </a:extLst>
            </p:cNvPr>
            <p:cNvSpPr/>
            <p:nvPr/>
          </p:nvSpPr>
          <p:spPr>
            <a:xfrm>
              <a:off x="-184150" y="3740828"/>
              <a:ext cx="13550900" cy="832529"/>
            </a:xfrm>
            <a:prstGeom prst="flowChartManualOperation">
              <a:avLst/>
            </a:prstGeom>
            <a:gradFill>
              <a:gsLst>
                <a:gs pos="65000">
                  <a:schemeClr val="tx1">
                    <a:alpha val="0"/>
                  </a:schemeClr>
                </a:gs>
                <a:gs pos="100000">
                  <a:schemeClr val="tx1">
                    <a:alpha val="39000"/>
                  </a:schemeClr>
                </a:gs>
              </a:gsLst>
              <a:lin ang="54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</p:grpSp>
      <p:sp>
        <p:nvSpPr>
          <p:cNvPr id="55" name="Rectangle 54">
            <a:extLst>
              <a:ext uri="{FF2B5EF4-FFF2-40B4-BE49-F238E27FC236}">
                <a16:creationId xmlns:a16="http://schemas.microsoft.com/office/drawing/2014/main" id="{0854AD4B-3FC4-4192-9128-AD41638DD84E}"/>
              </a:ext>
            </a:extLst>
          </p:cNvPr>
          <p:cNvSpPr>
            <a:spLocks/>
          </p:cNvSpPr>
          <p:nvPr userDrawn="1"/>
        </p:nvSpPr>
        <p:spPr>
          <a:xfrm rot="10800000">
            <a:off x="6391181" y="1524524"/>
            <a:ext cx="5198388" cy="371077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27000" dist="50800" dir="9180000">
              <a:prstClr val="black">
                <a:alpha val="6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BFFB7681-35F6-4DD3-A5A3-93D77685E409}"/>
              </a:ext>
            </a:extLst>
          </p:cNvPr>
          <p:cNvSpPr>
            <a:spLocks/>
          </p:cNvSpPr>
          <p:nvPr userDrawn="1"/>
        </p:nvSpPr>
        <p:spPr>
          <a:xfrm rot="10800000">
            <a:off x="6015172" y="1149647"/>
            <a:ext cx="5950408" cy="374876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88AB8202-543E-4D7B-A845-8AC35C5E46E8}"/>
              </a:ext>
            </a:extLst>
          </p:cNvPr>
          <p:cNvSpPr>
            <a:spLocks/>
          </p:cNvSpPr>
          <p:nvPr userDrawn="1"/>
        </p:nvSpPr>
        <p:spPr>
          <a:xfrm rot="10800000">
            <a:off x="6015172" y="5237581"/>
            <a:ext cx="5950408" cy="374876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DD73ECEF-2720-4609-BF16-DDB26FBF7A19}"/>
              </a:ext>
            </a:extLst>
          </p:cNvPr>
          <p:cNvSpPr/>
          <p:nvPr userDrawn="1"/>
        </p:nvSpPr>
        <p:spPr>
          <a:xfrm rot="5400000" flipH="1" flipV="1">
            <a:off x="4047133" y="3193044"/>
            <a:ext cx="4462810" cy="376019"/>
          </a:xfrm>
          <a:custGeom>
            <a:avLst/>
            <a:gdLst>
              <a:gd name="connsiteX0" fmla="*/ 5400001 w 5400001"/>
              <a:gd name="connsiteY0" fmla="*/ 0 h 454983"/>
              <a:gd name="connsiteX1" fmla="*/ 4945018 w 5400001"/>
              <a:gd name="connsiteY1" fmla="*/ 454983 h 454983"/>
              <a:gd name="connsiteX2" fmla="*/ 4221873 w 5400001"/>
              <a:gd name="connsiteY2" fmla="*/ 454983 h 454983"/>
              <a:gd name="connsiteX3" fmla="*/ 3148030 w 5400001"/>
              <a:gd name="connsiteY3" fmla="*/ 454983 h 454983"/>
              <a:gd name="connsiteX4" fmla="*/ 2975116 w 5400001"/>
              <a:gd name="connsiteY4" fmla="*/ 454983 h 454983"/>
              <a:gd name="connsiteX5" fmla="*/ 2424886 w 5400001"/>
              <a:gd name="connsiteY5" fmla="*/ 454983 h 454983"/>
              <a:gd name="connsiteX6" fmla="*/ 2251971 w 5400001"/>
              <a:gd name="connsiteY6" fmla="*/ 454983 h 454983"/>
              <a:gd name="connsiteX7" fmla="*/ 1178128 w 5400001"/>
              <a:gd name="connsiteY7" fmla="*/ 454983 h 454983"/>
              <a:gd name="connsiteX8" fmla="*/ 454983 w 5400001"/>
              <a:gd name="connsiteY8" fmla="*/ 454983 h 454983"/>
              <a:gd name="connsiteX9" fmla="*/ 0 w 5400001"/>
              <a:gd name="connsiteY9" fmla="*/ 0 h 454983"/>
              <a:gd name="connsiteX10" fmla="*/ 1178128 w 5400001"/>
              <a:gd name="connsiteY10" fmla="*/ 0 h 454983"/>
              <a:gd name="connsiteX11" fmla="*/ 1796988 w 5400001"/>
              <a:gd name="connsiteY11" fmla="*/ 0 h 454983"/>
              <a:gd name="connsiteX12" fmla="*/ 2424886 w 5400001"/>
              <a:gd name="connsiteY12" fmla="*/ 0 h 454983"/>
              <a:gd name="connsiteX13" fmla="*/ 2975116 w 5400001"/>
              <a:gd name="connsiteY13" fmla="*/ 0 h 454983"/>
              <a:gd name="connsiteX14" fmla="*/ 3603013 w 5400001"/>
              <a:gd name="connsiteY14" fmla="*/ 0 h 454983"/>
              <a:gd name="connsiteX15" fmla="*/ 4221873 w 5400001"/>
              <a:gd name="connsiteY15" fmla="*/ 0 h 454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400001" h="454983">
                <a:moveTo>
                  <a:pt x="5400001" y="0"/>
                </a:moveTo>
                <a:lnTo>
                  <a:pt x="4945018" y="454983"/>
                </a:lnTo>
                <a:lnTo>
                  <a:pt x="4221873" y="454983"/>
                </a:lnTo>
                <a:lnTo>
                  <a:pt x="3148030" y="454983"/>
                </a:lnTo>
                <a:lnTo>
                  <a:pt x="2975116" y="454983"/>
                </a:lnTo>
                <a:lnTo>
                  <a:pt x="2424886" y="454983"/>
                </a:lnTo>
                <a:lnTo>
                  <a:pt x="2251971" y="454983"/>
                </a:lnTo>
                <a:lnTo>
                  <a:pt x="1178128" y="454983"/>
                </a:lnTo>
                <a:lnTo>
                  <a:pt x="454983" y="454983"/>
                </a:lnTo>
                <a:lnTo>
                  <a:pt x="0" y="0"/>
                </a:lnTo>
                <a:lnTo>
                  <a:pt x="1178128" y="0"/>
                </a:lnTo>
                <a:lnTo>
                  <a:pt x="1796988" y="0"/>
                </a:lnTo>
                <a:lnTo>
                  <a:pt x="2424886" y="0"/>
                </a:lnTo>
                <a:lnTo>
                  <a:pt x="2975116" y="0"/>
                </a:lnTo>
                <a:lnTo>
                  <a:pt x="3603013" y="0"/>
                </a:lnTo>
                <a:lnTo>
                  <a:pt x="4221873" y="0"/>
                </a:ln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20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/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644EB8A9-3448-445A-908B-A6FF2BA83062}"/>
              </a:ext>
            </a:extLst>
          </p:cNvPr>
          <p:cNvSpPr/>
          <p:nvPr userDrawn="1"/>
        </p:nvSpPr>
        <p:spPr>
          <a:xfrm rot="5400000">
            <a:off x="9546165" y="3193043"/>
            <a:ext cx="4462810" cy="376019"/>
          </a:xfrm>
          <a:custGeom>
            <a:avLst/>
            <a:gdLst>
              <a:gd name="connsiteX0" fmla="*/ 0 w 5400001"/>
              <a:gd name="connsiteY0" fmla="*/ 0 h 454983"/>
              <a:gd name="connsiteX1" fmla="*/ 1178128 w 5400001"/>
              <a:gd name="connsiteY1" fmla="*/ 0 h 454983"/>
              <a:gd name="connsiteX2" fmla="*/ 1796988 w 5400001"/>
              <a:gd name="connsiteY2" fmla="*/ 0 h 454983"/>
              <a:gd name="connsiteX3" fmla="*/ 2424886 w 5400001"/>
              <a:gd name="connsiteY3" fmla="*/ 0 h 454983"/>
              <a:gd name="connsiteX4" fmla="*/ 2975116 w 5400001"/>
              <a:gd name="connsiteY4" fmla="*/ 0 h 454983"/>
              <a:gd name="connsiteX5" fmla="*/ 3603013 w 5400001"/>
              <a:gd name="connsiteY5" fmla="*/ 0 h 454983"/>
              <a:gd name="connsiteX6" fmla="*/ 4221874 w 5400001"/>
              <a:gd name="connsiteY6" fmla="*/ 0 h 454983"/>
              <a:gd name="connsiteX7" fmla="*/ 5400001 w 5400001"/>
              <a:gd name="connsiteY7" fmla="*/ 0 h 454983"/>
              <a:gd name="connsiteX8" fmla="*/ 4945018 w 5400001"/>
              <a:gd name="connsiteY8" fmla="*/ 454983 h 454983"/>
              <a:gd name="connsiteX9" fmla="*/ 4221874 w 5400001"/>
              <a:gd name="connsiteY9" fmla="*/ 454983 h 454983"/>
              <a:gd name="connsiteX10" fmla="*/ 3148030 w 5400001"/>
              <a:gd name="connsiteY10" fmla="*/ 454983 h 454983"/>
              <a:gd name="connsiteX11" fmla="*/ 2975116 w 5400001"/>
              <a:gd name="connsiteY11" fmla="*/ 454983 h 454983"/>
              <a:gd name="connsiteX12" fmla="*/ 2424886 w 5400001"/>
              <a:gd name="connsiteY12" fmla="*/ 454983 h 454983"/>
              <a:gd name="connsiteX13" fmla="*/ 2251971 w 5400001"/>
              <a:gd name="connsiteY13" fmla="*/ 454983 h 454983"/>
              <a:gd name="connsiteX14" fmla="*/ 1178128 w 5400001"/>
              <a:gd name="connsiteY14" fmla="*/ 454983 h 454983"/>
              <a:gd name="connsiteX15" fmla="*/ 454983 w 5400001"/>
              <a:gd name="connsiteY15" fmla="*/ 454983 h 454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400001" h="454983">
                <a:moveTo>
                  <a:pt x="0" y="0"/>
                </a:moveTo>
                <a:lnTo>
                  <a:pt x="1178128" y="0"/>
                </a:lnTo>
                <a:lnTo>
                  <a:pt x="1796988" y="0"/>
                </a:lnTo>
                <a:lnTo>
                  <a:pt x="2424886" y="0"/>
                </a:lnTo>
                <a:lnTo>
                  <a:pt x="2975116" y="0"/>
                </a:lnTo>
                <a:lnTo>
                  <a:pt x="3603013" y="0"/>
                </a:lnTo>
                <a:lnTo>
                  <a:pt x="4221874" y="0"/>
                </a:lnTo>
                <a:lnTo>
                  <a:pt x="5400001" y="0"/>
                </a:lnTo>
                <a:lnTo>
                  <a:pt x="4945018" y="454983"/>
                </a:lnTo>
                <a:lnTo>
                  <a:pt x="4221874" y="454983"/>
                </a:lnTo>
                <a:lnTo>
                  <a:pt x="3148030" y="454983"/>
                </a:lnTo>
                <a:lnTo>
                  <a:pt x="2975116" y="454983"/>
                </a:lnTo>
                <a:lnTo>
                  <a:pt x="2424886" y="454983"/>
                </a:lnTo>
                <a:lnTo>
                  <a:pt x="2251971" y="454983"/>
                </a:lnTo>
                <a:lnTo>
                  <a:pt x="1178128" y="454983"/>
                </a:lnTo>
                <a:lnTo>
                  <a:pt x="454983" y="454983"/>
                </a:ln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20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/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37994DFE-9F5F-4EF6-AE8C-96DECB010088}"/>
              </a:ext>
            </a:extLst>
          </p:cNvPr>
          <p:cNvSpPr/>
          <p:nvPr userDrawn="1"/>
        </p:nvSpPr>
        <p:spPr>
          <a:xfrm rot="10800000" flipV="1">
            <a:off x="6015172" y="1149648"/>
            <a:ext cx="5950408" cy="376019"/>
          </a:xfrm>
          <a:custGeom>
            <a:avLst/>
            <a:gdLst>
              <a:gd name="connsiteX0" fmla="*/ 7199994 w 7199994"/>
              <a:gd name="connsiteY0" fmla="*/ 0 h 454983"/>
              <a:gd name="connsiteX1" fmla="*/ 5003045 w 7199994"/>
              <a:gd name="connsiteY1" fmla="*/ 0 h 454983"/>
              <a:gd name="connsiteX2" fmla="*/ 4775114 w 7199994"/>
              <a:gd name="connsiteY2" fmla="*/ 0 h 454983"/>
              <a:gd name="connsiteX3" fmla="*/ 4621829 w 7199994"/>
              <a:gd name="connsiteY3" fmla="*/ 0 h 454983"/>
              <a:gd name="connsiteX4" fmla="*/ 2578165 w 7199994"/>
              <a:gd name="connsiteY4" fmla="*/ 0 h 454983"/>
              <a:gd name="connsiteX5" fmla="*/ 2424880 w 7199994"/>
              <a:gd name="connsiteY5" fmla="*/ 0 h 454983"/>
              <a:gd name="connsiteX6" fmla="*/ 2196949 w 7199994"/>
              <a:gd name="connsiteY6" fmla="*/ 0 h 454983"/>
              <a:gd name="connsiteX7" fmla="*/ 0 w 7199994"/>
              <a:gd name="connsiteY7" fmla="*/ 0 h 454983"/>
              <a:gd name="connsiteX8" fmla="*/ 454979 w 7199994"/>
              <a:gd name="connsiteY8" fmla="*/ 454983 h 454983"/>
              <a:gd name="connsiteX9" fmla="*/ 2196949 w 7199994"/>
              <a:gd name="connsiteY9" fmla="*/ 454983 h 454983"/>
              <a:gd name="connsiteX10" fmla="*/ 2424880 w 7199994"/>
              <a:gd name="connsiteY10" fmla="*/ 454983 h 454983"/>
              <a:gd name="connsiteX11" fmla="*/ 3033144 w 7199994"/>
              <a:gd name="connsiteY11" fmla="*/ 454983 h 454983"/>
              <a:gd name="connsiteX12" fmla="*/ 4166850 w 7199994"/>
              <a:gd name="connsiteY12" fmla="*/ 454983 h 454983"/>
              <a:gd name="connsiteX13" fmla="*/ 4775114 w 7199994"/>
              <a:gd name="connsiteY13" fmla="*/ 454983 h 454983"/>
              <a:gd name="connsiteX14" fmla="*/ 5003045 w 7199994"/>
              <a:gd name="connsiteY14" fmla="*/ 454983 h 454983"/>
              <a:gd name="connsiteX15" fmla="*/ 6745015 w 7199994"/>
              <a:gd name="connsiteY15" fmla="*/ 454983 h 454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199994" h="454983">
                <a:moveTo>
                  <a:pt x="7199994" y="0"/>
                </a:moveTo>
                <a:lnTo>
                  <a:pt x="5003045" y="0"/>
                </a:lnTo>
                <a:lnTo>
                  <a:pt x="4775114" y="0"/>
                </a:lnTo>
                <a:lnTo>
                  <a:pt x="4621829" y="0"/>
                </a:lnTo>
                <a:lnTo>
                  <a:pt x="2578165" y="0"/>
                </a:lnTo>
                <a:lnTo>
                  <a:pt x="2424880" y="0"/>
                </a:lnTo>
                <a:lnTo>
                  <a:pt x="2196949" y="0"/>
                </a:lnTo>
                <a:lnTo>
                  <a:pt x="0" y="0"/>
                </a:lnTo>
                <a:lnTo>
                  <a:pt x="454979" y="454983"/>
                </a:lnTo>
                <a:lnTo>
                  <a:pt x="2196949" y="454983"/>
                </a:lnTo>
                <a:lnTo>
                  <a:pt x="2424880" y="454983"/>
                </a:lnTo>
                <a:lnTo>
                  <a:pt x="3033144" y="454983"/>
                </a:lnTo>
                <a:lnTo>
                  <a:pt x="4166850" y="454983"/>
                </a:lnTo>
                <a:lnTo>
                  <a:pt x="4775114" y="454983"/>
                </a:lnTo>
                <a:lnTo>
                  <a:pt x="5003045" y="454983"/>
                </a:lnTo>
                <a:lnTo>
                  <a:pt x="6745015" y="454983"/>
                </a:ln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20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/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792FF24B-B6BA-4BFA-AD06-5494D165FEE7}"/>
              </a:ext>
            </a:extLst>
          </p:cNvPr>
          <p:cNvSpPr/>
          <p:nvPr userDrawn="1"/>
        </p:nvSpPr>
        <p:spPr>
          <a:xfrm rot="10800000">
            <a:off x="6015172" y="5236438"/>
            <a:ext cx="5950408" cy="376019"/>
          </a:xfrm>
          <a:custGeom>
            <a:avLst/>
            <a:gdLst>
              <a:gd name="connsiteX0" fmla="*/ 6745015 w 7199994"/>
              <a:gd name="connsiteY0" fmla="*/ 454983 h 454983"/>
              <a:gd name="connsiteX1" fmla="*/ 5003045 w 7199994"/>
              <a:gd name="connsiteY1" fmla="*/ 454983 h 454983"/>
              <a:gd name="connsiteX2" fmla="*/ 4775114 w 7199994"/>
              <a:gd name="connsiteY2" fmla="*/ 454983 h 454983"/>
              <a:gd name="connsiteX3" fmla="*/ 4166850 w 7199994"/>
              <a:gd name="connsiteY3" fmla="*/ 454983 h 454983"/>
              <a:gd name="connsiteX4" fmla="*/ 3033144 w 7199994"/>
              <a:gd name="connsiteY4" fmla="*/ 454983 h 454983"/>
              <a:gd name="connsiteX5" fmla="*/ 2424880 w 7199994"/>
              <a:gd name="connsiteY5" fmla="*/ 454983 h 454983"/>
              <a:gd name="connsiteX6" fmla="*/ 2196949 w 7199994"/>
              <a:gd name="connsiteY6" fmla="*/ 454983 h 454983"/>
              <a:gd name="connsiteX7" fmla="*/ 454979 w 7199994"/>
              <a:gd name="connsiteY7" fmla="*/ 454983 h 454983"/>
              <a:gd name="connsiteX8" fmla="*/ 0 w 7199994"/>
              <a:gd name="connsiteY8" fmla="*/ 0 h 454983"/>
              <a:gd name="connsiteX9" fmla="*/ 2196949 w 7199994"/>
              <a:gd name="connsiteY9" fmla="*/ 0 h 454983"/>
              <a:gd name="connsiteX10" fmla="*/ 2424880 w 7199994"/>
              <a:gd name="connsiteY10" fmla="*/ 0 h 454983"/>
              <a:gd name="connsiteX11" fmla="*/ 2578165 w 7199994"/>
              <a:gd name="connsiteY11" fmla="*/ 0 h 454983"/>
              <a:gd name="connsiteX12" fmla="*/ 4621829 w 7199994"/>
              <a:gd name="connsiteY12" fmla="*/ 0 h 454983"/>
              <a:gd name="connsiteX13" fmla="*/ 4775114 w 7199994"/>
              <a:gd name="connsiteY13" fmla="*/ 0 h 454983"/>
              <a:gd name="connsiteX14" fmla="*/ 5003045 w 7199994"/>
              <a:gd name="connsiteY14" fmla="*/ 0 h 454983"/>
              <a:gd name="connsiteX15" fmla="*/ 7199994 w 7199994"/>
              <a:gd name="connsiteY15" fmla="*/ 0 h 454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199994" h="454983">
                <a:moveTo>
                  <a:pt x="6745015" y="454983"/>
                </a:moveTo>
                <a:lnTo>
                  <a:pt x="5003045" y="454983"/>
                </a:lnTo>
                <a:lnTo>
                  <a:pt x="4775114" y="454983"/>
                </a:lnTo>
                <a:lnTo>
                  <a:pt x="4166850" y="454983"/>
                </a:lnTo>
                <a:lnTo>
                  <a:pt x="3033144" y="454983"/>
                </a:lnTo>
                <a:lnTo>
                  <a:pt x="2424880" y="454983"/>
                </a:lnTo>
                <a:lnTo>
                  <a:pt x="2196949" y="454983"/>
                </a:lnTo>
                <a:lnTo>
                  <a:pt x="454979" y="454983"/>
                </a:lnTo>
                <a:lnTo>
                  <a:pt x="0" y="0"/>
                </a:lnTo>
                <a:lnTo>
                  <a:pt x="2196949" y="0"/>
                </a:lnTo>
                <a:lnTo>
                  <a:pt x="2424880" y="0"/>
                </a:lnTo>
                <a:lnTo>
                  <a:pt x="2578165" y="0"/>
                </a:lnTo>
                <a:lnTo>
                  <a:pt x="4621829" y="0"/>
                </a:lnTo>
                <a:lnTo>
                  <a:pt x="4775114" y="0"/>
                </a:lnTo>
                <a:lnTo>
                  <a:pt x="5003045" y="0"/>
                </a:lnTo>
                <a:lnTo>
                  <a:pt x="7199994" y="0"/>
                </a:ln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20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63" name="Rectangle: Rounded Corners 62" descr="Frame Shadow Front">
            <a:extLst>
              <a:ext uri="{FF2B5EF4-FFF2-40B4-BE49-F238E27FC236}">
                <a16:creationId xmlns:a16="http://schemas.microsoft.com/office/drawing/2014/main" id="{D85D8578-900E-49B6-8598-AFBFA48CD312}"/>
              </a:ext>
            </a:extLst>
          </p:cNvPr>
          <p:cNvSpPr/>
          <p:nvPr userDrawn="1"/>
        </p:nvSpPr>
        <p:spPr>
          <a:xfrm>
            <a:off x="4820350" y="5464663"/>
            <a:ext cx="8070273" cy="625491"/>
          </a:xfrm>
          <a:prstGeom prst="roundRect">
            <a:avLst>
              <a:gd name="adj" fmla="val 50000"/>
            </a:avLst>
          </a:prstGeom>
          <a:solidFill>
            <a:schemeClr val="tx1">
              <a:alpha val="16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73" name="Picture Placeholder 72">
            <a:extLst>
              <a:ext uri="{FF2B5EF4-FFF2-40B4-BE49-F238E27FC236}">
                <a16:creationId xmlns:a16="http://schemas.microsoft.com/office/drawing/2014/main" id="{5588BA99-AE2D-49FF-A23A-0EC25DE7EF4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135834" y="2254853"/>
            <a:ext cx="3709084" cy="2231406"/>
          </a:xfrm>
          <a:custGeom>
            <a:avLst/>
            <a:gdLst>
              <a:gd name="connsiteX0" fmla="*/ 0 w 3709084"/>
              <a:gd name="connsiteY0" fmla="*/ 0 h 2231406"/>
              <a:gd name="connsiteX1" fmla="*/ 3709084 w 3709084"/>
              <a:gd name="connsiteY1" fmla="*/ 0 h 2231406"/>
              <a:gd name="connsiteX2" fmla="*/ 3709084 w 3709084"/>
              <a:gd name="connsiteY2" fmla="*/ 2231406 h 2231406"/>
              <a:gd name="connsiteX3" fmla="*/ 0 w 3709084"/>
              <a:gd name="connsiteY3" fmla="*/ 2231406 h 2231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09084" h="2231406">
                <a:moveTo>
                  <a:pt x="0" y="0"/>
                </a:moveTo>
                <a:lnTo>
                  <a:pt x="3709084" y="0"/>
                </a:lnTo>
                <a:lnTo>
                  <a:pt x="3709084" y="2231406"/>
                </a:lnTo>
                <a:lnTo>
                  <a:pt x="0" y="2231406"/>
                </a:lnTo>
                <a:close/>
              </a:path>
            </a:pathLst>
          </a:custGeom>
          <a:solidFill>
            <a:schemeClr val="bg2"/>
          </a:solidFill>
          <a:ln w="190500">
            <a:solidFill>
              <a:schemeClr val="tx1"/>
            </a:solidFill>
            <a:miter lim="800000"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600" i="1"/>
            </a:lvl1pPr>
          </a:lstStyle>
          <a:p>
            <a:r>
              <a:rPr lang="en-US" noProof="0"/>
              <a:t>Drag &amp; Drop or Insert your Image</a:t>
            </a:r>
          </a:p>
          <a:p>
            <a:endParaRPr lang="en-US" noProof="0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37F5A11A-13DA-4619-890B-B771FACD402E}"/>
              </a:ext>
            </a:extLst>
          </p:cNvPr>
          <p:cNvSpPr/>
          <p:nvPr userDrawn="1"/>
        </p:nvSpPr>
        <p:spPr>
          <a:xfrm rot="5400000">
            <a:off x="2781617" y="3193044"/>
            <a:ext cx="4462810" cy="376019"/>
          </a:xfrm>
          <a:custGeom>
            <a:avLst/>
            <a:gdLst>
              <a:gd name="connsiteX0" fmla="*/ 0 w 5400001"/>
              <a:gd name="connsiteY0" fmla="*/ 0 h 454983"/>
              <a:gd name="connsiteX1" fmla="*/ 1178128 w 5400001"/>
              <a:gd name="connsiteY1" fmla="*/ 0 h 454983"/>
              <a:gd name="connsiteX2" fmla="*/ 1796988 w 5400001"/>
              <a:gd name="connsiteY2" fmla="*/ 0 h 454983"/>
              <a:gd name="connsiteX3" fmla="*/ 2424886 w 5400001"/>
              <a:gd name="connsiteY3" fmla="*/ 0 h 454983"/>
              <a:gd name="connsiteX4" fmla="*/ 2975116 w 5400001"/>
              <a:gd name="connsiteY4" fmla="*/ 0 h 454983"/>
              <a:gd name="connsiteX5" fmla="*/ 3603013 w 5400001"/>
              <a:gd name="connsiteY5" fmla="*/ 0 h 454983"/>
              <a:gd name="connsiteX6" fmla="*/ 4221874 w 5400001"/>
              <a:gd name="connsiteY6" fmla="*/ 0 h 454983"/>
              <a:gd name="connsiteX7" fmla="*/ 5400001 w 5400001"/>
              <a:gd name="connsiteY7" fmla="*/ 0 h 454983"/>
              <a:gd name="connsiteX8" fmla="*/ 4945018 w 5400001"/>
              <a:gd name="connsiteY8" fmla="*/ 454983 h 454983"/>
              <a:gd name="connsiteX9" fmla="*/ 4221874 w 5400001"/>
              <a:gd name="connsiteY9" fmla="*/ 454983 h 454983"/>
              <a:gd name="connsiteX10" fmla="*/ 3148030 w 5400001"/>
              <a:gd name="connsiteY10" fmla="*/ 454983 h 454983"/>
              <a:gd name="connsiteX11" fmla="*/ 2975116 w 5400001"/>
              <a:gd name="connsiteY11" fmla="*/ 454983 h 454983"/>
              <a:gd name="connsiteX12" fmla="*/ 2424886 w 5400001"/>
              <a:gd name="connsiteY12" fmla="*/ 454983 h 454983"/>
              <a:gd name="connsiteX13" fmla="*/ 2251971 w 5400001"/>
              <a:gd name="connsiteY13" fmla="*/ 454983 h 454983"/>
              <a:gd name="connsiteX14" fmla="*/ 1178128 w 5400001"/>
              <a:gd name="connsiteY14" fmla="*/ 454983 h 454983"/>
              <a:gd name="connsiteX15" fmla="*/ 454983 w 5400001"/>
              <a:gd name="connsiteY15" fmla="*/ 454983 h 454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400001" h="454983">
                <a:moveTo>
                  <a:pt x="0" y="0"/>
                </a:moveTo>
                <a:lnTo>
                  <a:pt x="1178128" y="0"/>
                </a:lnTo>
                <a:lnTo>
                  <a:pt x="1796988" y="0"/>
                </a:lnTo>
                <a:lnTo>
                  <a:pt x="2424886" y="0"/>
                </a:lnTo>
                <a:lnTo>
                  <a:pt x="2975116" y="0"/>
                </a:lnTo>
                <a:lnTo>
                  <a:pt x="3603013" y="0"/>
                </a:lnTo>
                <a:lnTo>
                  <a:pt x="4221874" y="0"/>
                </a:lnTo>
                <a:lnTo>
                  <a:pt x="5400001" y="0"/>
                </a:lnTo>
                <a:lnTo>
                  <a:pt x="4945018" y="454983"/>
                </a:lnTo>
                <a:lnTo>
                  <a:pt x="4221874" y="454983"/>
                </a:lnTo>
                <a:lnTo>
                  <a:pt x="3148030" y="454983"/>
                </a:lnTo>
                <a:lnTo>
                  <a:pt x="2975116" y="454983"/>
                </a:lnTo>
                <a:lnTo>
                  <a:pt x="2424886" y="454983"/>
                </a:lnTo>
                <a:lnTo>
                  <a:pt x="2251971" y="454983"/>
                </a:lnTo>
                <a:lnTo>
                  <a:pt x="1178128" y="454983"/>
                </a:lnTo>
                <a:lnTo>
                  <a:pt x="454983" y="454983"/>
                </a:ln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20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/>
          </a:p>
        </p:txBody>
      </p:sp>
      <p:grpSp>
        <p:nvGrpSpPr>
          <p:cNvPr id="75" name="Group 74" descr="Frame Shadow Back">
            <a:extLst>
              <a:ext uri="{FF2B5EF4-FFF2-40B4-BE49-F238E27FC236}">
                <a16:creationId xmlns:a16="http://schemas.microsoft.com/office/drawing/2014/main" id="{FB5B89E1-A6B1-4DDB-A9B4-7EC20D2B2A92}"/>
              </a:ext>
            </a:extLst>
          </p:cNvPr>
          <p:cNvGrpSpPr/>
          <p:nvPr userDrawn="1"/>
        </p:nvGrpSpPr>
        <p:grpSpPr>
          <a:xfrm>
            <a:off x="872075" y="5465934"/>
            <a:ext cx="7395007" cy="887510"/>
            <a:chOff x="-184150" y="3740827"/>
            <a:chExt cx="13550900" cy="914402"/>
          </a:xfrm>
        </p:grpSpPr>
        <p:sp>
          <p:nvSpPr>
            <p:cNvPr id="76" name="Flowchart: Manual Operation 75">
              <a:extLst>
                <a:ext uri="{FF2B5EF4-FFF2-40B4-BE49-F238E27FC236}">
                  <a16:creationId xmlns:a16="http://schemas.microsoft.com/office/drawing/2014/main" id="{2D0978D1-B4DA-4FBE-BE3A-F373E918B916}"/>
                </a:ext>
              </a:extLst>
            </p:cNvPr>
            <p:cNvSpPr/>
            <p:nvPr/>
          </p:nvSpPr>
          <p:spPr>
            <a:xfrm>
              <a:off x="-184150" y="3822700"/>
              <a:ext cx="13550900" cy="832529"/>
            </a:xfrm>
            <a:prstGeom prst="flowChartManualOperation">
              <a:avLst/>
            </a:prstGeom>
            <a:gradFill>
              <a:gsLst>
                <a:gs pos="0">
                  <a:schemeClr val="tx1">
                    <a:alpha val="0"/>
                  </a:schemeClr>
                </a:gs>
                <a:gs pos="100000">
                  <a:schemeClr val="tx1">
                    <a:alpha val="39000"/>
                  </a:schemeClr>
                </a:gs>
              </a:gsLst>
              <a:lin ang="5400000" scaled="1"/>
            </a:gra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77" name="Flowchart: Manual Operation 76">
              <a:extLst>
                <a:ext uri="{FF2B5EF4-FFF2-40B4-BE49-F238E27FC236}">
                  <a16:creationId xmlns:a16="http://schemas.microsoft.com/office/drawing/2014/main" id="{5FADE8ED-5D46-47CB-82EA-67622EE2198B}"/>
                </a:ext>
              </a:extLst>
            </p:cNvPr>
            <p:cNvSpPr/>
            <p:nvPr/>
          </p:nvSpPr>
          <p:spPr>
            <a:xfrm>
              <a:off x="-184150" y="3740828"/>
              <a:ext cx="13550900" cy="832529"/>
            </a:xfrm>
            <a:prstGeom prst="flowChartManualOperation">
              <a:avLst/>
            </a:prstGeom>
            <a:gradFill>
              <a:gsLst>
                <a:gs pos="65000">
                  <a:schemeClr val="tx1">
                    <a:alpha val="0"/>
                  </a:schemeClr>
                </a:gs>
                <a:gs pos="100000">
                  <a:schemeClr val="tx1">
                    <a:alpha val="39000"/>
                  </a:schemeClr>
                </a:gs>
              </a:gsLst>
              <a:lin ang="54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</p:grpSp>
      <p:sp>
        <p:nvSpPr>
          <p:cNvPr id="78" name="Rectangle: Rounded Corners 77" descr="Frame Shadow Front">
            <a:extLst>
              <a:ext uri="{FF2B5EF4-FFF2-40B4-BE49-F238E27FC236}">
                <a16:creationId xmlns:a16="http://schemas.microsoft.com/office/drawing/2014/main" id="{E279A0AA-37D0-4791-A519-24D0A291CA45}"/>
              </a:ext>
            </a:extLst>
          </p:cNvPr>
          <p:cNvSpPr/>
          <p:nvPr userDrawn="1"/>
        </p:nvSpPr>
        <p:spPr>
          <a:xfrm>
            <a:off x="1417677" y="6097638"/>
            <a:ext cx="6099893" cy="756844"/>
          </a:xfrm>
          <a:prstGeom prst="roundRect">
            <a:avLst>
              <a:gd name="adj" fmla="val 50000"/>
            </a:avLst>
          </a:prstGeom>
          <a:solidFill>
            <a:schemeClr val="tx1">
              <a:alpha val="16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2943FBF1-5485-4151-834C-B2CB40D8527E}"/>
              </a:ext>
            </a:extLst>
          </p:cNvPr>
          <p:cNvSpPr>
            <a:spLocks/>
          </p:cNvSpPr>
          <p:nvPr userDrawn="1"/>
        </p:nvSpPr>
        <p:spPr>
          <a:xfrm rot="16200000" flipH="1">
            <a:off x="1985103" y="1441193"/>
            <a:ext cx="5198387" cy="371077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27000" dist="50800" dir="9180000">
              <a:prstClr val="black">
                <a:alpha val="6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C5D85B1C-1099-46AA-8E9A-2BD22308A191}"/>
              </a:ext>
            </a:extLst>
          </p:cNvPr>
          <p:cNvSpPr>
            <a:spLocks/>
          </p:cNvSpPr>
          <p:nvPr userDrawn="1"/>
        </p:nvSpPr>
        <p:spPr>
          <a:xfrm rot="16200000" flipH="1">
            <a:off x="3651915" y="3109138"/>
            <a:ext cx="5950408" cy="374876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E58F30D1-B6AC-49A2-B05A-81B0F4E9BAC4}"/>
              </a:ext>
            </a:extLst>
          </p:cNvPr>
          <p:cNvSpPr>
            <a:spLocks/>
          </p:cNvSpPr>
          <p:nvPr userDrawn="1"/>
        </p:nvSpPr>
        <p:spPr>
          <a:xfrm rot="16200000" flipH="1">
            <a:off x="-436018" y="3109138"/>
            <a:ext cx="5950408" cy="374876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BD29426D-2DB8-4AAA-8E65-56725E943C49}"/>
              </a:ext>
            </a:extLst>
          </p:cNvPr>
          <p:cNvSpPr/>
          <p:nvPr userDrawn="1"/>
        </p:nvSpPr>
        <p:spPr>
          <a:xfrm flipV="1">
            <a:off x="2351748" y="5895762"/>
            <a:ext cx="4462811" cy="376019"/>
          </a:xfrm>
          <a:custGeom>
            <a:avLst/>
            <a:gdLst>
              <a:gd name="connsiteX0" fmla="*/ 5400001 w 5400001"/>
              <a:gd name="connsiteY0" fmla="*/ 0 h 454983"/>
              <a:gd name="connsiteX1" fmla="*/ 4945018 w 5400001"/>
              <a:gd name="connsiteY1" fmla="*/ 454983 h 454983"/>
              <a:gd name="connsiteX2" fmla="*/ 4221873 w 5400001"/>
              <a:gd name="connsiteY2" fmla="*/ 454983 h 454983"/>
              <a:gd name="connsiteX3" fmla="*/ 3148030 w 5400001"/>
              <a:gd name="connsiteY3" fmla="*/ 454983 h 454983"/>
              <a:gd name="connsiteX4" fmla="*/ 2975116 w 5400001"/>
              <a:gd name="connsiteY4" fmla="*/ 454983 h 454983"/>
              <a:gd name="connsiteX5" fmla="*/ 2424886 w 5400001"/>
              <a:gd name="connsiteY5" fmla="*/ 454983 h 454983"/>
              <a:gd name="connsiteX6" fmla="*/ 2251971 w 5400001"/>
              <a:gd name="connsiteY6" fmla="*/ 454983 h 454983"/>
              <a:gd name="connsiteX7" fmla="*/ 1178128 w 5400001"/>
              <a:gd name="connsiteY7" fmla="*/ 454983 h 454983"/>
              <a:gd name="connsiteX8" fmla="*/ 454983 w 5400001"/>
              <a:gd name="connsiteY8" fmla="*/ 454983 h 454983"/>
              <a:gd name="connsiteX9" fmla="*/ 0 w 5400001"/>
              <a:gd name="connsiteY9" fmla="*/ 0 h 454983"/>
              <a:gd name="connsiteX10" fmla="*/ 1178128 w 5400001"/>
              <a:gd name="connsiteY10" fmla="*/ 0 h 454983"/>
              <a:gd name="connsiteX11" fmla="*/ 1796988 w 5400001"/>
              <a:gd name="connsiteY11" fmla="*/ 0 h 454983"/>
              <a:gd name="connsiteX12" fmla="*/ 2424886 w 5400001"/>
              <a:gd name="connsiteY12" fmla="*/ 0 h 454983"/>
              <a:gd name="connsiteX13" fmla="*/ 2975116 w 5400001"/>
              <a:gd name="connsiteY13" fmla="*/ 0 h 454983"/>
              <a:gd name="connsiteX14" fmla="*/ 3603013 w 5400001"/>
              <a:gd name="connsiteY14" fmla="*/ 0 h 454983"/>
              <a:gd name="connsiteX15" fmla="*/ 4221873 w 5400001"/>
              <a:gd name="connsiteY15" fmla="*/ 0 h 454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400001" h="454983">
                <a:moveTo>
                  <a:pt x="5400001" y="0"/>
                </a:moveTo>
                <a:lnTo>
                  <a:pt x="4945018" y="454983"/>
                </a:lnTo>
                <a:lnTo>
                  <a:pt x="4221873" y="454983"/>
                </a:lnTo>
                <a:lnTo>
                  <a:pt x="3148030" y="454983"/>
                </a:lnTo>
                <a:lnTo>
                  <a:pt x="2975116" y="454983"/>
                </a:lnTo>
                <a:lnTo>
                  <a:pt x="2424886" y="454983"/>
                </a:lnTo>
                <a:lnTo>
                  <a:pt x="2251971" y="454983"/>
                </a:lnTo>
                <a:lnTo>
                  <a:pt x="1178128" y="454983"/>
                </a:lnTo>
                <a:lnTo>
                  <a:pt x="454983" y="454983"/>
                </a:lnTo>
                <a:lnTo>
                  <a:pt x="0" y="0"/>
                </a:lnTo>
                <a:lnTo>
                  <a:pt x="1178128" y="0"/>
                </a:lnTo>
                <a:lnTo>
                  <a:pt x="1796988" y="0"/>
                </a:lnTo>
                <a:lnTo>
                  <a:pt x="2424886" y="0"/>
                </a:lnTo>
                <a:lnTo>
                  <a:pt x="2975116" y="0"/>
                </a:lnTo>
                <a:lnTo>
                  <a:pt x="3603013" y="0"/>
                </a:lnTo>
                <a:lnTo>
                  <a:pt x="4221873" y="0"/>
                </a:ln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20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/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B406D293-AC7E-422F-8885-33F10EFB500A}"/>
              </a:ext>
            </a:extLst>
          </p:cNvPr>
          <p:cNvSpPr/>
          <p:nvPr userDrawn="1"/>
        </p:nvSpPr>
        <p:spPr>
          <a:xfrm flipH="1">
            <a:off x="2351746" y="321373"/>
            <a:ext cx="4462811" cy="376019"/>
          </a:xfrm>
          <a:custGeom>
            <a:avLst/>
            <a:gdLst>
              <a:gd name="connsiteX0" fmla="*/ 0 w 5400001"/>
              <a:gd name="connsiteY0" fmla="*/ 0 h 454983"/>
              <a:gd name="connsiteX1" fmla="*/ 1178128 w 5400001"/>
              <a:gd name="connsiteY1" fmla="*/ 0 h 454983"/>
              <a:gd name="connsiteX2" fmla="*/ 1796988 w 5400001"/>
              <a:gd name="connsiteY2" fmla="*/ 0 h 454983"/>
              <a:gd name="connsiteX3" fmla="*/ 2424886 w 5400001"/>
              <a:gd name="connsiteY3" fmla="*/ 0 h 454983"/>
              <a:gd name="connsiteX4" fmla="*/ 2975116 w 5400001"/>
              <a:gd name="connsiteY4" fmla="*/ 0 h 454983"/>
              <a:gd name="connsiteX5" fmla="*/ 3603013 w 5400001"/>
              <a:gd name="connsiteY5" fmla="*/ 0 h 454983"/>
              <a:gd name="connsiteX6" fmla="*/ 4221874 w 5400001"/>
              <a:gd name="connsiteY6" fmla="*/ 0 h 454983"/>
              <a:gd name="connsiteX7" fmla="*/ 5400001 w 5400001"/>
              <a:gd name="connsiteY7" fmla="*/ 0 h 454983"/>
              <a:gd name="connsiteX8" fmla="*/ 4945018 w 5400001"/>
              <a:gd name="connsiteY8" fmla="*/ 454983 h 454983"/>
              <a:gd name="connsiteX9" fmla="*/ 4221874 w 5400001"/>
              <a:gd name="connsiteY9" fmla="*/ 454983 h 454983"/>
              <a:gd name="connsiteX10" fmla="*/ 3148030 w 5400001"/>
              <a:gd name="connsiteY10" fmla="*/ 454983 h 454983"/>
              <a:gd name="connsiteX11" fmla="*/ 2975116 w 5400001"/>
              <a:gd name="connsiteY11" fmla="*/ 454983 h 454983"/>
              <a:gd name="connsiteX12" fmla="*/ 2424886 w 5400001"/>
              <a:gd name="connsiteY12" fmla="*/ 454983 h 454983"/>
              <a:gd name="connsiteX13" fmla="*/ 2251971 w 5400001"/>
              <a:gd name="connsiteY13" fmla="*/ 454983 h 454983"/>
              <a:gd name="connsiteX14" fmla="*/ 1178128 w 5400001"/>
              <a:gd name="connsiteY14" fmla="*/ 454983 h 454983"/>
              <a:gd name="connsiteX15" fmla="*/ 454983 w 5400001"/>
              <a:gd name="connsiteY15" fmla="*/ 454983 h 454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400001" h="454983">
                <a:moveTo>
                  <a:pt x="0" y="0"/>
                </a:moveTo>
                <a:lnTo>
                  <a:pt x="1178128" y="0"/>
                </a:lnTo>
                <a:lnTo>
                  <a:pt x="1796988" y="0"/>
                </a:lnTo>
                <a:lnTo>
                  <a:pt x="2424886" y="0"/>
                </a:lnTo>
                <a:lnTo>
                  <a:pt x="2975116" y="0"/>
                </a:lnTo>
                <a:lnTo>
                  <a:pt x="3603013" y="0"/>
                </a:lnTo>
                <a:lnTo>
                  <a:pt x="4221874" y="0"/>
                </a:lnTo>
                <a:lnTo>
                  <a:pt x="5400001" y="0"/>
                </a:lnTo>
                <a:lnTo>
                  <a:pt x="4945018" y="454983"/>
                </a:lnTo>
                <a:lnTo>
                  <a:pt x="4221874" y="454983"/>
                </a:lnTo>
                <a:lnTo>
                  <a:pt x="3148030" y="454983"/>
                </a:lnTo>
                <a:lnTo>
                  <a:pt x="2975116" y="454983"/>
                </a:lnTo>
                <a:lnTo>
                  <a:pt x="2424886" y="454983"/>
                </a:lnTo>
                <a:lnTo>
                  <a:pt x="2251971" y="454983"/>
                </a:lnTo>
                <a:lnTo>
                  <a:pt x="1178128" y="454983"/>
                </a:lnTo>
                <a:lnTo>
                  <a:pt x="454983" y="454983"/>
                </a:ln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20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/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6CDA035B-412A-4E23-AF5E-078EB80C1941}"/>
              </a:ext>
            </a:extLst>
          </p:cNvPr>
          <p:cNvSpPr/>
          <p:nvPr userDrawn="1"/>
        </p:nvSpPr>
        <p:spPr>
          <a:xfrm rot="16200000" flipH="1" flipV="1">
            <a:off x="3651343" y="3108567"/>
            <a:ext cx="5950408" cy="376019"/>
          </a:xfrm>
          <a:custGeom>
            <a:avLst/>
            <a:gdLst>
              <a:gd name="connsiteX0" fmla="*/ 7199994 w 7199994"/>
              <a:gd name="connsiteY0" fmla="*/ 0 h 454983"/>
              <a:gd name="connsiteX1" fmla="*/ 5003045 w 7199994"/>
              <a:gd name="connsiteY1" fmla="*/ 0 h 454983"/>
              <a:gd name="connsiteX2" fmla="*/ 4775114 w 7199994"/>
              <a:gd name="connsiteY2" fmla="*/ 0 h 454983"/>
              <a:gd name="connsiteX3" fmla="*/ 4621829 w 7199994"/>
              <a:gd name="connsiteY3" fmla="*/ 0 h 454983"/>
              <a:gd name="connsiteX4" fmla="*/ 2578165 w 7199994"/>
              <a:gd name="connsiteY4" fmla="*/ 0 h 454983"/>
              <a:gd name="connsiteX5" fmla="*/ 2424880 w 7199994"/>
              <a:gd name="connsiteY5" fmla="*/ 0 h 454983"/>
              <a:gd name="connsiteX6" fmla="*/ 2196949 w 7199994"/>
              <a:gd name="connsiteY6" fmla="*/ 0 h 454983"/>
              <a:gd name="connsiteX7" fmla="*/ 0 w 7199994"/>
              <a:gd name="connsiteY7" fmla="*/ 0 h 454983"/>
              <a:gd name="connsiteX8" fmla="*/ 454979 w 7199994"/>
              <a:gd name="connsiteY8" fmla="*/ 454983 h 454983"/>
              <a:gd name="connsiteX9" fmla="*/ 2196949 w 7199994"/>
              <a:gd name="connsiteY9" fmla="*/ 454983 h 454983"/>
              <a:gd name="connsiteX10" fmla="*/ 2424880 w 7199994"/>
              <a:gd name="connsiteY10" fmla="*/ 454983 h 454983"/>
              <a:gd name="connsiteX11" fmla="*/ 3033144 w 7199994"/>
              <a:gd name="connsiteY11" fmla="*/ 454983 h 454983"/>
              <a:gd name="connsiteX12" fmla="*/ 4166850 w 7199994"/>
              <a:gd name="connsiteY12" fmla="*/ 454983 h 454983"/>
              <a:gd name="connsiteX13" fmla="*/ 4775114 w 7199994"/>
              <a:gd name="connsiteY13" fmla="*/ 454983 h 454983"/>
              <a:gd name="connsiteX14" fmla="*/ 5003045 w 7199994"/>
              <a:gd name="connsiteY14" fmla="*/ 454983 h 454983"/>
              <a:gd name="connsiteX15" fmla="*/ 6745015 w 7199994"/>
              <a:gd name="connsiteY15" fmla="*/ 454983 h 454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199994" h="454983">
                <a:moveTo>
                  <a:pt x="7199994" y="0"/>
                </a:moveTo>
                <a:lnTo>
                  <a:pt x="5003045" y="0"/>
                </a:lnTo>
                <a:lnTo>
                  <a:pt x="4775114" y="0"/>
                </a:lnTo>
                <a:lnTo>
                  <a:pt x="4621829" y="0"/>
                </a:lnTo>
                <a:lnTo>
                  <a:pt x="2578165" y="0"/>
                </a:lnTo>
                <a:lnTo>
                  <a:pt x="2424880" y="0"/>
                </a:lnTo>
                <a:lnTo>
                  <a:pt x="2196949" y="0"/>
                </a:lnTo>
                <a:lnTo>
                  <a:pt x="0" y="0"/>
                </a:lnTo>
                <a:lnTo>
                  <a:pt x="454979" y="454983"/>
                </a:lnTo>
                <a:lnTo>
                  <a:pt x="2196949" y="454983"/>
                </a:lnTo>
                <a:lnTo>
                  <a:pt x="2424880" y="454983"/>
                </a:lnTo>
                <a:lnTo>
                  <a:pt x="3033144" y="454983"/>
                </a:lnTo>
                <a:lnTo>
                  <a:pt x="4166850" y="454983"/>
                </a:lnTo>
                <a:lnTo>
                  <a:pt x="4775114" y="454983"/>
                </a:lnTo>
                <a:lnTo>
                  <a:pt x="5003045" y="454983"/>
                </a:lnTo>
                <a:lnTo>
                  <a:pt x="6745015" y="454983"/>
                </a:ln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20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/>
          </a:p>
        </p:txBody>
      </p:sp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8A093228-2C82-4980-B608-FD111C15262F}"/>
              </a:ext>
            </a:extLst>
          </p:cNvPr>
          <p:cNvSpPr/>
          <p:nvPr userDrawn="1"/>
        </p:nvSpPr>
        <p:spPr>
          <a:xfrm rot="16200000" flipH="1">
            <a:off x="-435447" y="3108566"/>
            <a:ext cx="5950408" cy="376019"/>
          </a:xfrm>
          <a:custGeom>
            <a:avLst/>
            <a:gdLst>
              <a:gd name="connsiteX0" fmla="*/ 6745015 w 7199994"/>
              <a:gd name="connsiteY0" fmla="*/ 454983 h 454983"/>
              <a:gd name="connsiteX1" fmla="*/ 5003045 w 7199994"/>
              <a:gd name="connsiteY1" fmla="*/ 454983 h 454983"/>
              <a:gd name="connsiteX2" fmla="*/ 4775114 w 7199994"/>
              <a:gd name="connsiteY2" fmla="*/ 454983 h 454983"/>
              <a:gd name="connsiteX3" fmla="*/ 4166850 w 7199994"/>
              <a:gd name="connsiteY3" fmla="*/ 454983 h 454983"/>
              <a:gd name="connsiteX4" fmla="*/ 3033144 w 7199994"/>
              <a:gd name="connsiteY4" fmla="*/ 454983 h 454983"/>
              <a:gd name="connsiteX5" fmla="*/ 2424880 w 7199994"/>
              <a:gd name="connsiteY5" fmla="*/ 454983 h 454983"/>
              <a:gd name="connsiteX6" fmla="*/ 2196949 w 7199994"/>
              <a:gd name="connsiteY6" fmla="*/ 454983 h 454983"/>
              <a:gd name="connsiteX7" fmla="*/ 454979 w 7199994"/>
              <a:gd name="connsiteY7" fmla="*/ 454983 h 454983"/>
              <a:gd name="connsiteX8" fmla="*/ 0 w 7199994"/>
              <a:gd name="connsiteY8" fmla="*/ 0 h 454983"/>
              <a:gd name="connsiteX9" fmla="*/ 2196949 w 7199994"/>
              <a:gd name="connsiteY9" fmla="*/ 0 h 454983"/>
              <a:gd name="connsiteX10" fmla="*/ 2424880 w 7199994"/>
              <a:gd name="connsiteY10" fmla="*/ 0 h 454983"/>
              <a:gd name="connsiteX11" fmla="*/ 2578165 w 7199994"/>
              <a:gd name="connsiteY11" fmla="*/ 0 h 454983"/>
              <a:gd name="connsiteX12" fmla="*/ 4621829 w 7199994"/>
              <a:gd name="connsiteY12" fmla="*/ 0 h 454983"/>
              <a:gd name="connsiteX13" fmla="*/ 4775114 w 7199994"/>
              <a:gd name="connsiteY13" fmla="*/ 0 h 454983"/>
              <a:gd name="connsiteX14" fmla="*/ 5003045 w 7199994"/>
              <a:gd name="connsiteY14" fmla="*/ 0 h 454983"/>
              <a:gd name="connsiteX15" fmla="*/ 7199994 w 7199994"/>
              <a:gd name="connsiteY15" fmla="*/ 0 h 454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199994" h="454983">
                <a:moveTo>
                  <a:pt x="6745015" y="454983"/>
                </a:moveTo>
                <a:lnTo>
                  <a:pt x="5003045" y="454983"/>
                </a:lnTo>
                <a:lnTo>
                  <a:pt x="4775114" y="454983"/>
                </a:lnTo>
                <a:lnTo>
                  <a:pt x="4166850" y="454983"/>
                </a:lnTo>
                <a:lnTo>
                  <a:pt x="3033144" y="454983"/>
                </a:lnTo>
                <a:lnTo>
                  <a:pt x="2424880" y="454983"/>
                </a:lnTo>
                <a:lnTo>
                  <a:pt x="2196949" y="454983"/>
                </a:lnTo>
                <a:lnTo>
                  <a:pt x="454979" y="454983"/>
                </a:lnTo>
                <a:lnTo>
                  <a:pt x="0" y="0"/>
                </a:lnTo>
                <a:lnTo>
                  <a:pt x="2196949" y="0"/>
                </a:lnTo>
                <a:lnTo>
                  <a:pt x="2424880" y="0"/>
                </a:lnTo>
                <a:lnTo>
                  <a:pt x="2578165" y="0"/>
                </a:lnTo>
                <a:lnTo>
                  <a:pt x="4621829" y="0"/>
                </a:lnTo>
                <a:lnTo>
                  <a:pt x="4775114" y="0"/>
                </a:lnTo>
                <a:lnTo>
                  <a:pt x="5003045" y="0"/>
                </a:lnTo>
                <a:lnTo>
                  <a:pt x="7199994" y="0"/>
                </a:ln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20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86" name="Picture Placeholder 85">
            <a:extLst>
              <a:ext uri="{FF2B5EF4-FFF2-40B4-BE49-F238E27FC236}">
                <a16:creationId xmlns:a16="http://schemas.microsoft.com/office/drawing/2014/main" id="{9DFC504A-5CF8-4448-B174-09DC1A5D553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477946" y="1442034"/>
            <a:ext cx="2231407" cy="3709084"/>
          </a:xfrm>
          <a:custGeom>
            <a:avLst/>
            <a:gdLst>
              <a:gd name="connsiteX0" fmla="*/ 0 w 2231407"/>
              <a:gd name="connsiteY0" fmla="*/ 0 h 3709084"/>
              <a:gd name="connsiteX1" fmla="*/ 2231407 w 2231407"/>
              <a:gd name="connsiteY1" fmla="*/ 0 h 3709084"/>
              <a:gd name="connsiteX2" fmla="*/ 2231407 w 2231407"/>
              <a:gd name="connsiteY2" fmla="*/ 3709084 h 3709084"/>
              <a:gd name="connsiteX3" fmla="*/ 0 w 2231407"/>
              <a:gd name="connsiteY3" fmla="*/ 3709084 h 3709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1407" h="3709084">
                <a:moveTo>
                  <a:pt x="0" y="0"/>
                </a:moveTo>
                <a:lnTo>
                  <a:pt x="2231407" y="0"/>
                </a:lnTo>
                <a:lnTo>
                  <a:pt x="2231407" y="3709084"/>
                </a:lnTo>
                <a:lnTo>
                  <a:pt x="0" y="3709084"/>
                </a:lnTo>
                <a:close/>
              </a:path>
            </a:pathLst>
          </a:custGeom>
          <a:solidFill>
            <a:schemeClr val="bg2"/>
          </a:solidFill>
          <a:ln w="190500">
            <a:solidFill>
              <a:schemeClr val="tx1"/>
            </a:solidFill>
            <a:miter lim="800000"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600" i="1"/>
            </a:lvl1pPr>
          </a:lstStyle>
          <a:p>
            <a:r>
              <a:rPr lang="en-US" noProof="0"/>
              <a:t>Drag &amp; Drop or Insert your Image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E388136-EA09-4326-919E-2D8BCC1E3795}"/>
              </a:ext>
            </a:extLst>
          </p:cNvPr>
          <p:cNvSpPr/>
          <p:nvPr userDrawn="1"/>
        </p:nvSpPr>
        <p:spPr>
          <a:xfrm>
            <a:off x="999220" y="2349500"/>
            <a:ext cx="1348516" cy="23092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99" name="Picture Placeholder 98">
            <a:extLst>
              <a:ext uri="{FF2B5EF4-FFF2-40B4-BE49-F238E27FC236}">
                <a16:creationId xmlns:a16="http://schemas.microsoft.com/office/drawing/2014/main" id="{335BF416-E6B5-4582-A802-BA4F7EDA15C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192850" y="2558818"/>
            <a:ext cx="1151084" cy="1903347"/>
          </a:xfrm>
          <a:custGeom>
            <a:avLst/>
            <a:gdLst>
              <a:gd name="connsiteX0" fmla="*/ 0 w 2231407"/>
              <a:gd name="connsiteY0" fmla="*/ 0 h 3709084"/>
              <a:gd name="connsiteX1" fmla="*/ 2231407 w 2231407"/>
              <a:gd name="connsiteY1" fmla="*/ 0 h 3709084"/>
              <a:gd name="connsiteX2" fmla="*/ 2231407 w 2231407"/>
              <a:gd name="connsiteY2" fmla="*/ 3709084 h 3709084"/>
              <a:gd name="connsiteX3" fmla="*/ 0 w 2231407"/>
              <a:gd name="connsiteY3" fmla="*/ 3709084 h 3709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1407" h="3709084">
                <a:moveTo>
                  <a:pt x="0" y="0"/>
                </a:moveTo>
                <a:lnTo>
                  <a:pt x="2231407" y="0"/>
                </a:lnTo>
                <a:lnTo>
                  <a:pt x="2231407" y="3709084"/>
                </a:lnTo>
                <a:lnTo>
                  <a:pt x="0" y="3709084"/>
                </a:lnTo>
                <a:close/>
              </a:path>
            </a:pathLst>
          </a:custGeom>
          <a:solidFill>
            <a:schemeClr val="bg2"/>
          </a:solidFill>
          <a:ln w="190500">
            <a:noFill/>
            <a:miter lim="800000"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600" i="1"/>
            </a:lvl1pPr>
          </a:lstStyle>
          <a:p>
            <a:r>
              <a:rPr lang="en-US" noProof="0"/>
              <a:t>Drag &amp; Drop or Insert your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490FDA-4119-4689-822F-88616B285D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4"/>
            <a:ext cx="10515600" cy="468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9" name="Text Placeholder 2">
            <a:extLst>
              <a:ext uri="{FF2B5EF4-FFF2-40B4-BE49-F238E27FC236}">
                <a16:creationId xmlns:a16="http://schemas.microsoft.com/office/drawing/2014/main" id="{DD0DC513-8608-4729-91A7-671D7A20D2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26544" y="5820446"/>
            <a:ext cx="1739248" cy="584418"/>
          </a:xfrm>
        </p:spPr>
        <p:txBody>
          <a:bodyPr anchor="t">
            <a:normAutofit/>
          </a:bodyPr>
          <a:lstStyle>
            <a:lvl1pPr marL="0" indent="0" algn="l">
              <a:buNone/>
              <a:defRPr sz="1600"/>
            </a:lvl1pPr>
          </a:lstStyle>
          <a:p>
            <a:pPr lvl="0"/>
            <a:r>
              <a:rPr lang="en-US" noProof="0"/>
              <a:t>Caption / Credits </a:t>
            </a:r>
          </a:p>
        </p:txBody>
      </p:sp>
      <p:sp>
        <p:nvSpPr>
          <p:cNvPr id="50" name="Text Placeholder 2">
            <a:extLst>
              <a:ext uri="{FF2B5EF4-FFF2-40B4-BE49-F238E27FC236}">
                <a16:creationId xmlns:a16="http://schemas.microsoft.com/office/drawing/2014/main" id="{D59D2894-077B-4B91-B524-D3AFF66DD0C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05856" y="572027"/>
            <a:ext cx="3436734" cy="440500"/>
          </a:xfrm>
        </p:spPr>
        <p:txBody>
          <a:bodyPr anchor="b">
            <a:normAutofit/>
          </a:bodyPr>
          <a:lstStyle>
            <a:lvl1pPr marL="0" indent="0" algn="l">
              <a:buNone/>
              <a:defRPr sz="1600"/>
            </a:lvl1pPr>
          </a:lstStyle>
          <a:p>
            <a:pPr lvl="0"/>
            <a:r>
              <a:rPr lang="en-US" noProof="0"/>
              <a:t>Caption / Credits </a:t>
            </a:r>
          </a:p>
        </p:txBody>
      </p:sp>
      <p:sp>
        <p:nvSpPr>
          <p:cNvPr id="51" name="Text Placeholder 2">
            <a:extLst>
              <a:ext uri="{FF2B5EF4-FFF2-40B4-BE49-F238E27FC236}">
                <a16:creationId xmlns:a16="http://schemas.microsoft.com/office/drawing/2014/main" id="{B6068C38-3D38-4447-9D5B-5197031D609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905856" y="5681839"/>
            <a:ext cx="1739248" cy="584418"/>
          </a:xfrm>
        </p:spPr>
        <p:txBody>
          <a:bodyPr anchor="t">
            <a:normAutofit/>
          </a:bodyPr>
          <a:lstStyle>
            <a:lvl1pPr marL="0" indent="0" algn="l">
              <a:buNone/>
              <a:defRPr sz="1600"/>
            </a:lvl1pPr>
          </a:lstStyle>
          <a:p>
            <a:pPr lvl="0"/>
            <a:r>
              <a:rPr lang="en-US" noProof="0"/>
              <a:t>Caption / Credits </a:t>
            </a:r>
          </a:p>
        </p:txBody>
      </p:sp>
    </p:spTree>
    <p:extLst>
      <p:ext uri="{BB962C8B-B14F-4D97-AF65-F5344CB8AC3E}">
        <p14:creationId xmlns:p14="http://schemas.microsoft.com/office/powerpoint/2010/main" val="3848048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Lig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0043B3-E384-42D1-A131-FE70C5AAE0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6368" y="1313332"/>
            <a:ext cx="4621081" cy="2852737"/>
          </a:xfrm>
        </p:spPr>
        <p:txBody>
          <a:bodyPr anchor="b"/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F430AD-B58C-436A-BDAC-A9377A4F75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26368" y="4193057"/>
            <a:ext cx="4621081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pic>
        <p:nvPicPr>
          <p:cNvPr id="32" name="Picture 31" descr="Picture 15">
            <a:extLst>
              <a:ext uri="{FF2B5EF4-FFF2-40B4-BE49-F238E27FC236}">
                <a16:creationId xmlns:a16="http://schemas.microsoft.com/office/drawing/2014/main" id="{1DDC01ED-C3B0-4EBE-9A1C-18C42F632A3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7257" y="6040767"/>
            <a:ext cx="8985704" cy="750560"/>
          </a:xfrm>
          <a:custGeom>
            <a:avLst/>
            <a:gdLst>
              <a:gd name="connsiteX0" fmla="*/ 0 w 8985704"/>
              <a:gd name="connsiteY0" fmla="*/ 0 h 750560"/>
              <a:gd name="connsiteX1" fmla="*/ 1494297 w 8985704"/>
              <a:gd name="connsiteY1" fmla="*/ 0 h 750560"/>
              <a:gd name="connsiteX2" fmla="*/ 1494297 w 8985704"/>
              <a:gd name="connsiteY2" fmla="*/ 355816 h 750560"/>
              <a:gd name="connsiteX3" fmla="*/ 5957108 w 8985704"/>
              <a:gd name="connsiteY3" fmla="*/ 355816 h 750560"/>
              <a:gd name="connsiteX4" fmla="*/ 5957108 w 8985704"/>
              <a:gd name="connsiteY4" fmla="*/ 0 h 750560"/>
              <a:gd name="connsiteX5" fmla="*/ 8985704 w 8985704"/>
              <a:gd name="connsiteY5" fmla="*/ 0 h 750560"/>
              <a:gd name="connsiteX6" fmla="*/ 8985704 w 8985704"/>
              <a:gd name="connsiteY6" fmla="*/ 750560 h 750560"/>
              <a:gd name="connsiteX7" fmla="*/ 0 w 8985704"/>
              <a:gd name="connsiteY7" fmla="*/ 750560 h 750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985704" h="750560">
                <a:moveTo>
                  <a:pt x="0" y="0"/>
                </a:moveTo>
                <a:lnTo>
                  <a:pt x="1494297" y="0"/>
                </a:lnTo>
                <a:lnTo>
                  <a:pt x="1494297" y="355816"/>
                </a:lnTo>
                <a:lnTo>
                  <a:pt x="5957108" y="355816"/>
                </a:lnTo>
                <a:lnTo>
                  <a:pt x="5957108" y="0"/>
                </a:lnTo>
                <a:lnTo>
                  <a:pt x="8985704" y="0"/>
                </a:lnTo>
                <a:lnTo>
                  <a:pt x="8985704" y="750560"/>
                </a:lnTo>
                <a:lnTo>
                  <a:pt x="0" y="75056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2770CAF2-CBA4-4FA9-BCED-168DD06C8DC9}"/>
              </a:ext>
            </a:extLst>
          </p:cNvPr>
          <p:cNvSpPr>
            <a:spLocks/>
          </p:cNvSpPr>
          <p:nvPr/>
        </p:nvSpPr>
        <p:spPr>
          <a:xfrm rot="16200000" flipH="1">
            <a:off x="1105883" y="1573617"/>
            <a:ext cx="5198387" cy="371077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27000" dist="50800" dir="9180000">
              <a:prstClr val="black">
                <a:alpha val="6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noProof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184F5CE-53CB-43EB-A141-40C974FB8D05}"/>
              </a:ext>
            </a:extLst>
          </p:cNvPr>
          <p:cNvSpPr>
            <a:spLocks/>
          </p:cNvSpPr>
          <p:nvPr/>
        </p:nvSpPr>
        <p:spPr>
          <a:xfrm rot="16200000" flipH="1">
            <a:off x="2772695" y="3241562"/>
            <a:ext cx="5950408" cy="374876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2404699-7BA4-48C2-890A-6519B569D704}"/>
              </a:ext>
            </a:extLst>
          </p:cNvPr>
          <p:cNvSpPr>
            <a:spLocks/>
          </p:cNvSpPr>
          <p:nvPr/>
        </p:nvSpPr>
        <p:spPr>
          <a:xfrm rot="16200000" flipH="1">
            <a:off x="-1315238" y="3241562"/>
            <a:ext cx="5950408" cy="374876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8412DCC5-0CB3-4F36-AB9E-75C60E66D547}"/>
              </a:ext>
            </a:extLst>
          </p:cNvPr>
          <p:cNvSpPr/>
          <p:nvPr userDrawn="1"/>
        </p:nvSpPr>
        <p:spPr>
          <a:xfrm flipV="1">
            <a:off x="1472528" y="6028186"/>
            <a:ext cx="4462811" cy="376019"/>
          </a:xfrm>
          <a:custGeom>
            <a:avLst/>
            <a:gdLst>
              <a:gd name="connsiteX0" fmla="*/ 5400001 w 5400001"/>
              <a:gd name="connsiteY0" fmla="*/ 0 h 454983"/>
              <a:gd name="connsiteX1" fmla="*/ 4945018 w 5400001"/>
              <a:gd name="connsiteY1" fmla="*/ 454983 h 454983"/>
              <a:gd name="connsiteX2" fmla="*/ 4221873 w 5400001"/>
              <a:gd name="connsiteY2" fmla="*/ 454983 h 454983"/>
              <a:gd name="connsiteX3" fmla="*/ 3148030 w 5400001"/>
              <a:gd name="connsiteY3" fmla="*/ 454983 h 454983"/>
              <a:gd name="connsiteX4" fmla="*/ 2975116 w 5400001"/>
              <a:gd name="connsiteY4" fmla="*/ 454983 h 454983"/>
              <a:gd name="connsiteX5" fmla="*/ 2424886 w 5400001"/>
              <a:gd name="connsiteY5" fmla="*/ 454983 h 454983"/>
              <a:gd name="connsiteX6" fmla="*/ 2251971 w 5400001"/>
              <a:gd name="connsiteY6" fmla="*/ 454983 h 454983"/>
              <a:gd name="connsiteX7" fmla="*/ 1178128 w 5400001"/>
              <a:gd name="connsiteY7" fmla="*/ 454983 h 454983"/>
              <a:gd name="connsiteX8" fmla="*/ 454983 w 5400001"/>
              <a:gd name="connsiteY8" fmla="*/ 454983 h 454983"/>
              <a:gd name="connsiteX9" fmla="*/ 0 w 5400001"/>
              <a:gd name="connsiteY9" fmla="*/ 0 h 454983"/>
              <a:gd name="connsiteX10" fmla="*/ 1178128 w 5400001"/>
              <a:gd name="connsiteY10" fmla="*/ 0 h 454983"/>
              <a:gd name="connsiteX11" fmla="*/ 1796988 w 5400001"/>
              <a:gd name="connsiteY11" fmla="*/ 0 h 454983"/>
              <a:gd name="connsiteX12" fmla="*/ 2424886 w 5400001"/>
              <a:gd name="connsiteY12" fmla="*/ 0 h 454983"/>
              <a:gd name="connsiteX13" fmla="*/ 2975116 w 5400001"/>
              <a:gd name="connsiteY13" fmla="*/ 0 h 454983"/>
              <a:gd name="connsiteX14" fmla="*/ 3603013 w 5400001"/>
              <a:gd name="connsiteY14" fmla="*/ 0 h 454983"/>
              <a:gd name="connsiteX15" fmla="*/ 4221873 w 5400001"/>
              <a:gd name="connsiteY15" fmla="*/ 0 h 454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400001" h="454983">
                <a:moveTo>
                  <a:pt x="5400001" y="0"/>
                </a:moveTo>
                <a:lnTo>
                  <a:pt x="4945018" y="454983"/>
                </a:lnTo>
                <a:lnTo>
                  <a:pt x="4221873" y="454983"/>
                </a:lnTo>
                <a:lnTo>
                  <a:pt x="3148030" y="454983"/>
                </a:lnTo>
                <a:lnTo>
                  <a:pt x="2975116" y="454983"/>
                </a:lnTo>
                <a:lnTo>
                  <a:pt x="2424886" y="454983"/>
                </a:lnTo>
                <a:lnTo>
                  <a:pt x="2251971" y="454983"/>
                </a:lnTo>
                <a:lnTo>
                  <a:pt x="1178128" y="454983"/>
                </a:lnTo>
                <a:lnTo>
                  <a:pt x="454983" y="454983"/>
                </a:lnTo>
                <a:lnTo>
                  <a:pt x="0" y="0"/>
                </a:lnTo>
                <a:lnTo>
                  <a:pt x="1178128" y="0"/>
                </a:lnTo>
                <a:lnTo>
                  <a:pt x="1796988" y="0"/>
                </a:lnTo>
                <a:lnTo>
                  <a:pt x="2424886" y="0"/>
                </a:lnTo>
                <a:lnTo>
                  <a:pt x="2975116" y="0"/>
                </a:lnTo>
                <a:lnTo>
                  <a:pt x="3603013" y="0"/>
                </a:lnTo>
                <a:lnTo>
                  <a:pt x="4221873" y="0"/>
                </a:ln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20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11A57663-D44A-441F-A32C-7D4E3BB4BC5D}"/>
              </a:ext>
            </a:extLst>
          </p:cNvPr>
          <p:cNvSpPr/>
          <p:nvPr userDrawn="1"/>
        </p:nvSpPr>
        <p:spPr>
          <a:xfrm flipH="1">
            <a:off x="1472526" y="453797"/>
            <a:ext cx="4462811" cy="376019"/>
          </a:xfrm>
          <a:custGeom>
            <a:avLst/>
            <a:gdLst>
              <a:gd name="connsiteX0" fmla="*/ 0 w 5400001"/>
              <a:gd name="connsiteY0" fmla="*/ 0 h 454983"/>
              <a:gd name="connsiteX1" fmla="*/ 1178128 w 5400001"/>
              <a:gd name="connsiteY1" fmla="*/ 0 h 454983"/>
              <a:gd name="connsiteX2" fmla="*/ 1796988 w 5400001"/>
              <a:gd name="connsiteY2" fmla="*/ 0 h 454983"/>
              <a:gd name="connsiteX3" fmla="*/ 2424886 w 5400001"/>
              <a:gd name="connsiteY3" fmla="*/ 0 h 454983"/>
              <a:gd name="connsiteX4" fmla="*/ 2975116 w 5400001"/>
              <a:gd name="connsiteY4" fmla="*/ 0 h 454983"/>
              <a:gd name="connsiteX5" fmla="*/ 3603013 w 5400001"/>
              <a:gd name="connsiteY5" fmla="*/ 0 h 454983"/>
              <a:gd name="connsiteX6" fmla="*/ 4221874 w 5400001"/>
              <a:gd name="connsiteY6" fmla="*/ 0 h 454983"/>
              <a:gd name="connsiteX7" fmla="*/ 5400001 w 5400001"/>
              <a:gd name="connsiteY7" fmla="*/ 0 h 454983"/>
              <a:gd name="connsiteX8" fmla="*/ 4945018 w 5400001"/>
              <a:gd name="connsiteY8" fmla="*/ 454983 h 454983"/>
              <a:gd name="connsiteX9" fmla="*/ 4221874 w 5400001"/>
              <a:gd name="connsiteY9" fmla="*/ 454983 h 454983"/>
              <a:gd name="connsiteX10" fmla="*/ 3148030 w 5400001"/>
              <a:gd name="connsiteY10" fmla="*/ 454983 h 454983"/>
              <a:gd name="connsiteX11" fmla="*/ 2975116 w 5400001"/>
              <a:gd name="connsiteY11" fmla="*/ 454983 h 454983"/>
              <a:gd name="connsiteX12" fmla="*/ 2424886 w 5400001"/>
              <a:gd name="connsiteY12" fmla="*/ 454983 h 454983"/>
              <a:gd name="connsiteX13" fmla="*/ 2251971 w 5400001"/>
              <a:gd name="connsiteY13" fmla="*/ 454983 h 454983"/>
              <a:gd name="connsiteX14" fmla="*/ 1178128 w 5400001"/>
              <a:gd name="connsiteY14" fmla="*/ 454983 h 454983"/>
              <a:gd name="connsiteX15" fmla="*/ 454983 w 5400001"/>
              <a:gd name="connsiteY15" fmla="*/ 454983 h 454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400001" h="454983">
                <a:moveTo>
                  <a:pt x="0" y="0"/>
                </a:moveTo>
                <a:lnTo>
                  <a:pt x="1178128" y="0"/>
                </a:lnTo>
                <a:lnTo>
                  <a:pt x="1796988" y="0"/>
                </a:lnTo>
                <a:lnTo>
                  <a:pt x="2424886" y="0"/>
                </a:lnTo>
                <a:lnTo>
                  <a:pt x="2975116" y="0"/>
                </a:lnTo>
                <a:lnTo>
                  <a:pt x="3603013" y="0"/>
                </a:lnTo>
                <a:lnTo>
                  <a:pt x="4221874" y="0"/>
                </a:lnTo>
                <a:lnTo>
                  <a:pt x="5400001" y="0"/>
                </a:lnTo>
                <a:lnTo>
                  <a:pt x="4945018" y="454983"/>
                </a:lnTo>
                <a:lnTo>
                  <a:pt x="4221874" y="454983"/>
                </a:lnTo>
                <a:lnTo>
                  <a:pt x="3148030" y="454983"/>
                </a:lnTo>
                <a:lnTo>
                  <a:pt x="2975116" y="454983"/>
                </a:lnTo>
                <a:lnTo>
                  <a:pt x="2424886" y="454983"/>
                </a:lnTo>
                <a:lnTo>
                  <a:pt x="2251971" y="454983"/>
                </a:lnTo>
                <a:lnTo>
                  <a:pt x="1178128" y="454983"/>
                </a:lnTo>
                <a:lnTo>
                  <a:pt x="454983" y="454983"/>
                </a:ln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20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0EA8BCD4-2CE5-417C-AB41-D3B00B97C99A}"/>
              </a:ext>
            </a:extLst>
          </p:cNvPr>
          <p:cNvSpPr/>
          <p:nvPr userDrawn="1"/>
        </p:nvSpPr>
        <p:spPr>
          <a:xfrm rot="16200000" flipH="1" flipV="1">
            <a:off x="2772123" y="3240991"/>
            <a:ext cx="5950408" cy="376019"/>
          </a:xfrm>
          <a:custGeom>
            <a:avLst/>
            <a:gdLst>
              <a:gd name="connsiteX0" fmla="*/ 7199994 w 7199994"/>
              <a:gd name="connsiteY0" fmla="*/ 0 h 454983"/>
              <a:gd name="connsiteX1" fmla="*/ 5003045 w 7199994"/>
              <a:gd name="connsiteY1" fmla="*/ 0 h 454983"/>
              <a:gd name="connsiteX2" fmla="*/ 4775114 w 7199994"/>
              <a:gd name="connsiteY2" fmla="*/ 0 h 454983"/>
              <a:gd name="connsiteX3" fmla="*/ 4621829 w 7199994"/>
              <a:gd name="connsiteY3" fmla="*/ 0 h 454983"/>
              <a:gd name="connsiteX4" fmla="*/ 2578165 w 7199994"/>
              <a:gd name="connsiteY4" fmla="*/ 0 h 454983"/>
              <a:gd name="connsiteX5" fmla="*/ 2424880 w 7199994"/>
              <a:gd name="connsiteY5" fmla="*/ 0 h 454983"/>
              <a:gd name="connsiteX6" fmla="*/ 2196949 w 7199994"/>
              <a:gd name="connsiteY6" fmla="*/ 0 h 454983"/>
              <a:gd name="connsiteX7" fmla="*/ 0 w 7199994"/>
              <a:gd name="connsiteY7" fmla="*/ 0 h 454983"/>
              <a:gd name="connsiteX8" fmla="*/ 454979 w 7199994"/>
              <a:gd name="connsiteY8" fmla="*/ 454983 h 454983"/>
              <a:gd name="connsiteX9" fmla="*/ 2196949 w 7199994"/>
              <a:gd name="connsiteY9" fmla="*/ 454983 h 454983"/>
              <a:gd name="connsiteX10" fmla="*/ 2424880 w 7199994"/>
              <a:gd name="connsiteY10" fmla="*/ 454983 h 454983"/>
              <a:gd name="connsiteX11" fmla="*/ 3033144 w 7199994"/>
              <a:gd name="connsiteY11" fmla="*/ 454983 h 454983"/>
              <a:gd name="connsiteX12" fmla="*/ 4166850 w 7199994"/>
              <a:gd name="connsiteY12" fmla="*/ 454983 h 454983"/>
              <a:gd name="connsiteX13" fmla="*/ 4775114 w 7199994"/>
              <a:gd name="connsiteY13" fmla="*/ 454983 h 454983"/>
              <a:gd name="connsiteX14" fmla="*/ 5003045 w 7199994"/>
              <a:gd name="connsiteY14" fmla="*/ 454983 h 454983"/>
              <a:gd name="connsiteX15" fmla="*/ 6745015 w 7199994"/>
              <a:gd name="connsiteY15" fmla="*/ 454983 h 454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199994" h="454983">
                <a:moveTo>
                  <a:pt x="7199994" y="0"/>
                </a:moveTo>
                <a:lnTo>
                  <a:pt x="5003045" y="0"/>
                </a:lnTo>
                <a:lnTo>
                  <a:pt x="4775114" y="0"/>
                </a:lnTo>
                <a:lnTo>
                  <a:pt x="4621829" y="0"/>
                </a:lnTo>
                <a:lnTo>
                  <a:pt x="2578165" y="0"/>
                </a:lnTo>
                <a:lnTo>
                  <a:pt x="2424880" y="0"/>
                </a:lnTo>
                <a:lnTo>
                  <a:pt x="2196949" y="0"/>
                </a:lnTo>
                <a:lnTo>
                  <a:pt x="0" y="0"/>
                </a:lnTo>
                <a:lnTo>
                  <a:pt x="454979" y="454983"/>
                </a:lnTo>
                <a:lnTo>
                  <a:pt x="2196949" y="454983"/>
                </a:lnTo>
                <a:lnTo>
                  <a:pt x="2424880" y="454983"/>
                </a:lnTo>
                <a:lnTo>
                  <a:pt x="3033144" y="454983"/>
                </a:lnTo>
                <a:lnTo>
                  <a:pt x="4166850" y="454983"/>
                </a:lnTo>
                <a:lnTo>
                  <a:pt x="4775114" y="454983"/>
                </a:lnTo>
                <a:lnTo>
                  <a:pt x="5003045" y="454983"/>
                </a:lnTo>
                <a:lnTo>
                  <a:pt x="6745015" y="454983"/>
                </a:ln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20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46AA0823-E2D7-47E0-8CED-E708909AD814}"/>
              </a:ext>
            </a:extLst>
          </p:cNvPr>
          <p:cNvSpPr/>
          <p:nvPr userDrawn="1"/>
        </p:nvSpPr>
        <p:spPr>
          <a:xfrm rot="16200000" flipH="1">
            <a:off x="-1314667" y="3240990"/>
            <a:ext cx="5950408" cy="376019"/>
          </a:xfrm>
          <a:custGeom>
            <a:avLst/>
            <a:gdLst>
              <a:gd name="connsiteX0" fmla="*/ 6745015 w 7199994"/>
              <a:gd name="connsiteY0" fmla="*/ 454983 h 454983"/>
              <a:gd name="connsiteX1" fmla="*/ 5003045 w 7199994"/>
              <a:gd name="connsiteY1" fmla="*/ 454983 h 454983"/>
              <a:gd name="connsiteX2" fmla="*/ 4775114 w 7199994"/>
              <a:gd name="connsiteY2" fmla="*/ 454983 h 454983"/>
              <a:gd name="connsiteX3" fmla="*/ 4166850 w 7199994"/>
              <a:gd name="connsiteY3" fmla="*/ 454983 h 454983"/>
              <a:gd name="connsiteX4" fmla="*/ 3033144 w 7199994"/>
              <a:gd name="connsiteY4" fmla="*/ 454983 h 454983"/>
              <a:gd name="connsiteX5" fmla="*/ 2424880 w 7199994"/>
              <a:gd name="connsiteY5" fmla="*/ 454983 h 454983"/>
              <a:gd name="connsiteX6" fmla="*/ 2196949 w 7199994"/>
              <a:gd name="connsiteY6" fmla="*/ 454983 h 454983"/>
              <a:gd name="connsiteX7" fmla="*/ 454979 w 7199994"/>
              <a:gd name="connsiteY7" fmla="*/ 454983 h 454983"/>
              <a:gd name="connsiteX8" fmla="*/ 0 w 7199994"/>
              <a:gd name="connsiteY8" fmla="*/ 0 h 454983"/>
              <a:gd name="connsiteX9" fmla="*/ 2196949 w 7199994"/>
              <a:gd name="connsiteY9" fmla="*/ 0 h 454983"/>
              <a:gd name="connsiteX10" fmla="*/ 2424880 w 7199994"/>
              <a:gd name="connsiteY10" fmla="*/ 0 h 454983"/>
              <a:gd name="connsiteX11" fmla="*/ 2578165 w 7199994"/>
              <a:gd name="connsiteY11" fmla="*/ 0 h 454983"/>
              <a:gd name="connsiteX12" fmla="*/ 4621829 w 7199994"/>
              <a:gd name="connsiteY12" fmla="*/ 0 h 454983"/>
              <a:gd name="connsiteX13" fmla="*/ 4775114 w 7199994"/>
              <a:gd name="connsiteY13" fmla="*/ 0 h 454983"/>
              <a:gd name="connsiteX14" fmla="*/ 5003045 w 7199994"/>
              <a:gd name="connsiteY14" fmla="*/ 0 h 454983"/>
              <a:gd name="connsiteX15" fmla="*/ 7199994 w 7199994"/>
              <a:gd name="connsiteY15" fmla="*/ 0 h 454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199994" h="454983">
                <a:moveTo>
                  <a:pt x="6745015" y="454983"/>
                </a:moveTo>
                <a:lnTo>
                  <a:pt x="5003045" y="454983"/>
                </a:lnTo>
                <a:lnTo>
                  <a:pt x="4775114" y="454983"/>
                </a:lnTo>
                <a:lnTo>
                  <a:pt x="4166850" y="454983"/>
                </a:lnTo>
                <a:lnTo>
                  <a:pt x="3033144" y="454983"/>
                </a:lnTo>
                <a:lnTo>
                  <a:pt x="2424880" y="454983"/>
                </a:lnTo>
                <a:lnTo>
                  <a:pt x="2196949" y="454983"/>
                </a:lnTo>
                <a:lnTo>
                  <a:pt x="454979" y="454983"/>
                </a:lnTo>
                <a:lnTo>
                  <a:pt x="0" y="0"/>
                </a:lnTo>
                <a:lnTo>
                  <a:pt x="2196949" y="0"/>
                </a:lnTo>
                <a:lnTo>
                  <a:pt x="2424880" y="0"/>
                </a:lnTo>
                <a:lnTo>
                  <a:pt x="2578165" y="0"/>
                </a:lnTo>
                <a:lnTo>
                  <a:pt x="4621829" y="0"/>
                </a:lnTo>
                <a:lnTo>
                  <a:pt x="4775114" y="0"/>
                </a:lnTo>
                <a:lnTo>
                  <a:pt x="5003045" y="0"/>
                </a:lnTo>
                <a:lnTo>
                  <a:pt x="7199994" y="0"/>
                </a:ln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20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noProof="0"/>
          </a:p>
        </p:txBody>
      </p:sp>
      <p:sp>
        <p:nvSpPr>
          <p:cNvPr id="35" name="Picture Placeholder 34">
            <a:extLst>
              <a:ext uri="{FF2B5EF4-FFF2-40B4-BE49-F238E27FC236}">
                <a16:creationId xmlns:a16="http://schemas.microsoft.com/office/drawing/2014/main" id="{6F8401CE-C46C-4D80-AE99-15F982CA6A05}"/>
              </a:ext>
            </a:extLst>
          </p:cNvPr>
          <p:cNvSpPr>
            <a:spLocks noGrp="1"/>
          </p:cNvSpPr>
          <p:nvPr userDrawn="1">
            <p:ph type="pic" sz="quarter" idx="10" hasCustomPrompt="1"/>
          </p:nvPr>
        </p:nvSpPr>
        <p:spPr>
          <a:xfrm>
            <a:off x="2598725" y="1574458"/>
            <a:ext cx="2231407" cy="3709084"/>
          </a:xfrm>
          <a:custGeom>
            <a:avLst/>
            <a:gdLst>
              <a:gd name="connsiteX0" fmla="*/ 0 w 2231407"/>
              <a:gd name="connsiteY0" fmla="*/ 0 h 3709084"/>
              <a:gd name="connsiteX1" fmla="*/ 2231407 w 2231407"/>
              <a:gd name="connsiteY1" fmla="*/ 0 h 3709084"/>
              <a:gd name="connsiteX2" fmla="*/ 2231407 w 2231407"/>
              <a:gd name="connsiteY2" fmla="*/ 3709084 h 3709084"/>
              <a:gd name="connsiteX3" fmla="*/ 0 w 2231407"/>
              <a:gd name="connsiteY3" fmla="*/ 3709084 h 3709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1407" h="3709084">
                <a:moveTo>
                  <a:pt x="0" y="0"/>
                </a:moveTo>
                <a:lnTo>
                  <a:pt x="2231407" y="0"/>
                </a:lnTo>
                <a:lnTo>
                  <a:pt x="2231407" y="3709084"/>
                </a:lnTo>
                <a:lnTo>
                  <a:pt x="0" y="3709084"/>
                </a:lnTo>
                <a:close/>
              </a:path>
            </a:pathLst>
          </a:custGeom>
          <a:solidFill>
            <a:schemeClr val="bg2"/>
          </a:solidFill>
          <a:ln w="190500">
            <a:solidFill>
              <a:schemeClr val="tx1"/>
            </a:solidFill>
            <a:miter lim="800000"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600" i="1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Drag &amp; Drop or Insert your Image</a:t>
            </a:r>
          </a:p>
        </p:txBody>
      </p:sp>
    </p:spTree>
    <p:extLst>
      <p:ext uri="{BB962C8B-B14F-4D97-AF65-F5344CB8AC3E}">
        <p14:creationId xmlns:p14="http://schemas.microsoft.com/office/powerpoint/2010/main" val="14193137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redits - Lig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: Rounded Corners 36" descr="Frame Shadow Front">
            <a:extLst>
              <a:ext uri="{FF2B5EF4-FFF2-40B4-BE49-F238E27FC236}">
                <a16:creationId xmlns:a16="http://schemas.microsoft.com/office/drawing/2014/main" id="{2D70F2B6-1FDE-4CC5-B338-DBA96A66A32A}"/>
              </a:ext>
            </a:extLst>
          </p:cNvPr>
          <p:cNvSpPr/>
          <p:nvPr userDrawn="1"/>
        </p:nvSpPr>
        <p:spPr>
          <a:xfrm>
            <a:off x="4528611" y="4720873"/>
            <a:ext cx="4166309" cy="516935"/>
          </a:xfrm>
          <a:prstGeom prst="roundRect">
            <a:avLst>
              <a:gd name="adj" fmla="val 50000"/>
            </a:avLst>
          </a:prstGeom>
          <a:solidFill>
            <a:schemeClr val="tx1">
              <a:alpha val="16000"/>
            </a:schemeClr>
          </a:solidFill>
          <a:ln>
            <a:noFill/>
          </a:ln>
          <a:effectLst>
            <a:softEdge rad="317500"/>
          </a:effectLst>
          <a:scene3d>
            <a:camera prst="orthographic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grpSp>
        <p:nvGrpSpPr>
          <p:cNvPr id="35" name="Group 34" descr="Frame Shadow Back">
            <a:extLst>
              <a:ext uri="{FF2B5EF4-FFF2-40B4-BE49-F238E27FC236}">
                <a16:creationId xmlns:a16="http://schemas.microsoft.com/office/drawing/2014/main" id="{6B91956B-8798-4412-AD5E-8CCD87DED0AB}"/>
              </a:ext>
            </a:extLst>
          </p:cNvPr>
          <p:cNvGrpSpPr/>
          <p:nvPr/>
        </p:nvGrpSpPr>
        <p:grpSpPr>
          <a:xfrm>
            <a:off x="4155957" y="4289411"/>
            <a:ext cx="5050889" cy="606181"/>
            <a:chOff x="-184150" y="3740827"/>
            <a:chExt cx="13550900" cy="914402"/>
          </a:xfrm>
          <a:scene3d>
            <a:camera prst="orthographicFront"/>
            <a:lightRig rig="threePt" dir="t"/>
          </a:scene3d>
        </p:grpSpPr>
        <p:sp>
          <p:nvSpPr>
            <p:cNvPr id="75" name="Flowchart: Manual Operation 74">
              <a:extLst>
                <a:ext uri="{FF2B5EF4-FFF2-40B4-BE49-F238E27FC236}">
                  <a16:creationId xmlns:a16="http://schemas.microsoft.com/office/drawing/2014/main" id="{AF8C60B6-3C7A-4E4C-85AB-1E7791FB4BB4}"/>
                </a:ext>
              </a:extLst>
            </p:cNvPr>
            <p:cNvSpPr/>
            <p:nvPr/>
          </p:nvSpPr>
          <p:spPr>
            <a:xfrm>
              <a:off x="-184150" y="3822700"/>
              <a:ext cx="13550900" cy="832529"/>
            </a:xfrm>
            <a:prstGeom prst="flowChartManualOperation">
              <a:avLst/>
            </a:prstGeom>
            <a:gradFill>
              <a:gsLst>
                <a:gs pos="0">
                  <a:schemeClr val="tx1">
                    <a:alpha val="0"/>
                  </a:schemeClr>
                </a:gs>
                <a:gs pos="100000">
                  <a:schemeClr val="tx1">
                    <a:alpha val="39000"/>
                  </a:schemeClr>
                </a:gs>
              </a:gsLst>
              <a:lin ang="5400000" scaled="1"/>
            </a:gra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76" name="Flowchart: Manual Operation 75">
              <a:extLst>
                <a:ext uri="{FF2B5EF4-FFF2-40B4-BE49-F238E27FC236}">
                  <a16:creationId xmlns:a16="http://schemas.microsoft.com/office/drawing/2014/main" id="{265CAC9C-8390-4EDB-9090-ED17BFA7E679}"/>
                </a:ext>
              </a:extLst>
            </p:cNvPr>
            <p:cNvSpPr/>
            <p:nvPr/>
          </p:nvSpPr>
          <p:spPr>
            <a:xfrm>
              <a:off x="-184150" y="3740828"/>
              <a:ext cx="13550900" cy="832529"/>
            </a:xfrm>
            <a:prstGeom prst="flowChartManualOperation">
              <a:avLst/>
            </a:prstGeom>
            <a:gradFill>
              <a:gsLst>
                <a:gs pos="65000">
                  <a:schemeClr val="tx1">
                    <a:alpha val="0"/>
                  </a:schemeClr>
                </a:gs>
                <a:gs pos="100000">
                  <a:schemeClr val="tx1">
                    <a:alpha val="39000"/>
                  </a:schemeClr>
                </a:gs>
              </a:gsLst>
              <a:lin ang="54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4490FDA-4119-4689-822F-88616B285D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4"/>
            <a:ext cx="3877380" cy="1042762"/>
          </a:xfrm>
        </p:spPr>
        <p:txBody>
          <a:bodyPr anchor="t"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6" name="Flowchart: Manual Operation 45">
            <a:extLst>
              <a:ext uri="{FF2B5EF4-FFF2-40B4-BE49-F238E27FC236}">
                <a16:creationId xmlns:a16="http://schemas.microsoft.com/office/drawing/2014/main" id="{8696E65A-41B0-4568-9C0E-C0EA74BCD9A1}"/>
              </a:ext>
            </a:extLst>
          </p:cNvPr>
          <p:cNvSpPr/>
          <p:nvPr userDrawn="1"/>
        </p:nvSpPr>
        <p:spPr>
          <a:xfrm rot="420000">
            <a:off x="6653895" y="5156761"/>
            <a:ext cx="6111576" cy="667804"/>
          </a:xfrm>
          <a:prstGeom prst="flowChartManualOperation">
            <a:avLst/>
          </a:prstGeom>
          <a:gradFill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39000"/>
                </a:schemeClr>
              </a:gs>
            </a:gsLst>
            <a:lin ang="5400000" scaled="1"/>
          </a:gradFill>
          <a:ln>
            <a:noFill/>
          </a:ln>
          <a:effectLst>
            <a:softEdge rad="127000"/>
          </a:effectLst>
          <a:scene3d>
            <a:camera prst="perspectiveContrastingLef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47" name="Flowchart: Manual Operation 46">
            <a:extLst>
              <a:ext uri="{FF2B5EF4-FFF2-40B4-BE49-F238E27FC236}">
                <a16:creationId xmlns:a16="http://schemas.microsoft.com/office/drawing/2014/main" id="{B0A9F142-01A1-4CC5-A3B8-01E472D4F815}"/>
              </a:ext>
            </a:extLst>
          </p:cNvPr>
          <p:cNvSpPr/>
          <p:nvPr userDrawn="1"/>
        </p:nvSpPr>
        <p:spPr>
          <a:xfrm rot="420000">
            <a:off x="6653895" y="5091088"/>
            <a:ext cx="6111576" cy="667804"/>
          </a:xfrm>
          <a:prstGeom prst="flowChartManualOperation">
            <a:avLst/>
          </a:prstGeom>
          <a:gradFill>
            <a:gsLst>
              <a:gs pos="65000">
                <a:schemeClr val="tx1">
                  <a:alpha val="0"/>
                </a:schemeClr>
              </a:gs>
              <a:gs pos="100000">
                <a:schemeClr val="tx1">
                  <a:alpha val="39000"/>
                </a:schemeClr>
              </a:gs>
            </a:gsLst>
            <a:lin ang="5400000" scaled="1"/>
          </a:gradFill>
          <a:ln>
            <a:noFill/>
          </a:ln>
          <a:effectLst/>
          <a:scene3d>
            <a:camera prst="perspectiveContrastingLef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1B6DC620-FBE7-45AD-B072-6944D632A925}"/>
              </a:ext>
            </a:extLst>
          </p:cNvPr>
          <p:cNvGrpSpPr/>
          <p:nvPr userDrawn="1"/>
        </p:nvGrpSpPr>
        <p:grpSpPr>
          <a:xfrm>
            <a:off x="7188626" y="901413"/>
            <a:ext cx="5041234" cy="5390575"/>
            <a:chOff x="5944918" y="453797"/>
            <a:chExt cx="6099893" cy="6522597"/>
          </a:xfrm>
          <a:scene3d>
            <a:camera prst="perspectiveContrastingLeftFacing"/>
            <a:lightRig rig="threePt" dir="t"/>
          </a:scene3d>
        </p:grpSpPr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F646D9B7-051F-4D2F-ACD2-96AE7D3E203F}"/>
                </a:ext>
              </a:extLst>
            </p:cNvPr>
            <p:cNvGrpSpPr/>
            <p:nvPr/>
          </p:nvGrpSpPr>
          <p:grpSpPr>
            <a:xfrm rot="5400000" flipH="1">
              <a:off x="6113529" y="1197596"/>
              <a:ext cx="5950411" cy="4462813"/>
              <a:chOff x="2773081" y="728999"/>
              <a:chExt cx="7199996" cy="5400002"/>
            </a:xfrm>
          </p:grpSpPr>
          <p:sp>
            <p:nvSpPr>
              <p:cNvPr id="83" name="Rectangle 82">
                <a:extLst>
                  <a:ext uri="{FF2B5EF4-FFF2-40B4-BE49-F238E27FC236}">
                    <a16:creationId xmlns:a16="http://schemas.microsoft.com/office/drawing/2014/main" id="{BCD91A4C-FCF8-449A-BEC9-309046DA111A}"/>
                  </a:ext>
                </a:extLst>
              </p:cNvPr>
              <p:cNvSpPr>
                <a:spLocks/>
              </p:cNvSpPr>
              <p:nvPr/>
            </p:nvSpPr>
            <p:spPr>
              <a:xfrm rot="10800000">
                <a:off x="3228053" y="1182600"/>
                <a:ext cx="6290048" cy="449003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ffectLst>
                <a:innerShdw blurRad="127000" dist="50800" dir="9180000">
                  <a:prstClr val="black">
                    <a:alpha val="6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84" name="Rectangle 83">
                <a:extLst>
                  <a:ext uri="{FF2B5EF4-FFF2-40B4-BE49-F238E27FC236}">
                    <a16:creationId xmlns:a16="http://schemas.microsoft.com/office/drawing/2014/main" id="{7AB5FD3E-DD17-49F7-B1FA-49E69673F62B}"/>
                  </a:ext>
                </a:extLst>
              </p:cNvPr>
              <p:cNvSpPr>
                <a:spLocks/>
              </p:cNvSpPr>
              <p:nvPr/>
            </p:nvSpPr>
            <p:spPr>
              <a:xfrm rot="10800000">
                <a:off x="2773083" y="729000"/>
                <a:ext cx="7199994" cy="45360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1F4D043A-3768-41C1-BC56-B202666A1E24}"/>
                  </a:ext>
                </a:extLst>
              </p:cNvPr>
              <p:cNvSpPr>
                <a:spLocks/>
              </p:cNvSpPr>
              <p:nvPr/>
            </p:nvSpPr>
            <p:spPr>
              <a:xfrm rot="10800000">
                <a:off x="2773083" y="5675398"/>
                <a:ext cx="7199994" cy="45360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69685DC8-1772-4A6E-AE31-134128445A4E}"/>
                  </a:ext>
                </a:extLst>
              </p:cNvPr>
              <p:cNvSpPr/>
              <p:nvPr userDrawn="1"/>
            </p:nvSpPr>
            <p:spPr>
              <a:xfrm rot="5400000">
                <a:off x="7045584" y="3201509"/>
                <a:ext cx="5400000" cy="454983"/>
              </a:xfrm>
              <a:custGeom>
                <a:avLst/>
                <a:gdLst>
                  <a:gd name="connsiteX0" fmla="*/ 0 w 5400001"/>
                  <a:gd name="connsiteY0" fmla="*/ 0 h 454983"/>
                  <a:gd name="connsiteX1" fmla="*/ 1178128 w 5400001"/>
                  <a:gd name="connsiteY1" fmla="*/ 0 h 454983"/>
                  <a:gd name="connsiteX2" fmla="*/ 1796988 w 5400001"/>
                  <a:gd name="connsiteY2" fmla="*/ 0 h 454983"/>
                  <a:gd name="connsiteX3" fmla="*/ 2424886 w 5400001"/>
                  <a:gd name="connsiteY3" fmla="*/ 0 h 454983"/>
                  <a:gd name="connsiteX4" fmla="*/ 2975116 w 5400001"/>
                  <a:gd name="connsiteY4" fmla="*/ 0 h 454983"/>
                  <a:gd name="connsiteX5" fmla="*/ 3603013 w 5400001"/>
                  <a:gd name="connsiteY5" fmla="*/ 0 h 454983"/>
                  <a:gd name="connsiteX6" fmla="*/ 4221874 w 5400001"/>
                  <a:gd name="connsiteY6" fmla="*/ 0 h 454983"/>
                  <a:gd name="connsiteX7" fmla="*/ 5400001 w 5400001"/>
                  <a:gd name="connsiteY7" fmla="*/ 0 h 454983"/>
                  <a:gd name="connsiteX8" fmla="*/ 4945018 w 5400001"/>
                  <a:gd name="connsiteY8" fmla="*/ 454983 h 454983"/>
                  <a:gd name="connsiteX9" fmla="*/ 4221874 w 5400001"/>
                  <a:gd name="connsiteY9" fmla="*/ 454983 h 454983"/>
                  <a:gd name="connsiteX10" fmla="*/ 3148030 w 5400001"/>
                  <a:gd name="connsiteY10" fmla="*/ 454983 h 454983"/>
                  <a:gd name="connsiteX11" fmla="*/ 2975116 w 5400001"/>
                  <a:gd name="connsiteY11" fmla="*/ 454983 h 454983"/>
                  <a:gd name="connsiteX12" fmla="*/ 2424886 w 5400001"/>
                  <a:gd name="connsiteY12" fmla="*/ 454983 h 454983"/>
                  <a:gd name="connsiteX13" fmla="*/ 2251971 w 5400001"/>
                  <a:gd name="connsiteY13" fmla="*/ 454983 h 454983"/>
                  <a:gd name="connsiteX14" fmla="*/ 1178128 w 5400001"/>
                  <a:gd name="connsiteY14" fmla="*/ 454983 h 454983"/>
                  <a:gd name="connsiteX15" fmla="*/ 454983 w 5400001"/>
                  <a:gd name="connsiteY15" fmla="*/ 454983 h 4549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5400001" h="454983">
                    <a:moveTo>
                      <a:pt x="0" y="0"/>
                    </a:moveTo>
                    <a:lnTo>
                      <a:pt x="1178128" y="0"/>
                    </a:lnTo>
                    <a:lnTo>
                      <a:pt x="1796988" y="0"/>
                    </a:lnTo>
                    <a:lnTo>
                      <a:pt x="2424886" y="0"/>
                    </a:lnTo>
                    <a:lnTo>
                      <a:pt x="2975116" y="0"/>
                    </a:lnTo>
                    <a:lnTo>
                      <a:pt x="3603013" y="0"/>
                    </a:lnTo>
                    <a:lnTo>
                      <a:pt x="4221874" y="0"/>
                    </a:lnTo>
                    <a:lnTo>
                      <a:pt x="5400001" y="0"/>
                    </a:lnTo>
                    <a:lnTo>
                      <a:pt x="4945018" y="454983"/>
                    </a:lnTo>
                    <a:lnTo>
                      <a:pt x="4221874" y="454983"/>
                    </a:lnTo>
                    <a:lnTo>
                      <a:pt x="3148030" y="454983"/>
                    </a:lnTo>
                    <a:lnTo>
                      <a:pt x="2975116" y="454983"/>
                    </a:lnTo>
                    <a:lnTo>
                      <a:pt x="2424886" y="454983"/>
                    </a:lnTo>
                    <a:lnTo>
                      <a:pt x="2251971" y="454983"/>
                    </a:lnTo>
                    <a:lnTo>
                      <a:pt x="1178128" y="454983"/>
                    </a:lnTo>
                    <a:lnTo>
                      <a:pt x="454983" y="454983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20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noProof="0"/>
              </a:p>
            </p:txBody>
          </p:sp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812CB3B5-F89B-4631-AF9D-69B1EDFDE664}"/>
                  </a:ext>
                </a:extLst>
              </p:cNvPr>
              <p:cNvSpPr/>
              <p:nvPr userDrawn="1"/>
            </p:nvSpPr>
            <p:spPr>
              <a:xfrm rot="10800000" flipV="1">
                <a:off x="2773082" y="729001"/>
                <a:ext cx="7199994" cy="454983"/>
              </a:xfrm>
              <a:custGeom>
                <a:avLst/>
                <a:gdLst>
                  <a:gd name="connsiteX0" fmla="*/ 7199994 w 7199994"/>
                  <a:gd name="connsiteY0" fmla="*/ 0 h 454983"/>
                  <a:gd name="connsiteX1" fmla="*/ 5003045 w 7199994"/>
                  <a:gd name="connsiteY1" fmla="*/ 0 h 454983"/>
                  <a:gd name="connsiteX2" fmla="*/ 4775114 w 7199994"/>
                  <a:gd name="connsiteY2" fmla="*/ 0 h 454983"/>
                  <a:gd name="connsiteX3" fmla="*/ 4621829 w 7199994"/>
                  <a:gd name="connsiteY3" fmla="*/ 0 h 454983"/>
                  <a:gd name="connsiteX4" fmla="*/ 2578165 w 7199994"/>
                  <a:gd name="connsiteY4" fmla="*/ 0 h 454983"/>
                  <a:gd name="connsiteX5" fmla="*/ 2424880 w 7199994"/>
                  <a:gd name="connsiteY5" fmla="*/ 0 h 454983"/>
                  <a:gd name="connsiteX6" fmla="*/ 2196949 w 7199994"/>
                  <a:gd name="connsiteY6" fmla="*/ 0 h 454983"/>
                  <a:gd name="connsiteX7" fmla="*/ 0 w 7199994"/>
                  <a:gd name="connsiteY7" fmla="*/ 0 h 454983"/>
                  <a:gd name="connsiteX8" fmla="*/ 454979 w 7199994"/>
                  <a:gd name="connsiteY8" fmla="*/ 454983 h 454983"/>
                  <a:gd name="connsiteX9" fmla="*/ 2196949 w 7199994"/>
                  <a:gd name="connsiteY9" fmla="*/ 454983 h 454983"/>
                  <a:gd name="connsiteX10" fmla="*/ 2424880 w 7199994"/>
                  <a:gd name="connsiteY10" fmla="*/ 454983 h 454983"/>
                  <a:gd name="connsiteX11" fmla="*/ 3033144 w 7199994"/>
                  <a:gd name="connsiteY11" fmla="*/ 454983 h 454983"/>
                  <a:gd name="connsiteX12" fmla="*/ 4166850 w 7199994"/>
                  <a:gd name="connsiteY12" fmla="*/ 454983 h 454983"/>
                  <a:gd name="connsiteX13" fmla="*/ 4775114 w 7199994"/>
                  <a:gd name="connsiteY13" fmla="*/ 454983 h 454983"/>
                  <a:gd name="connsiteX14" fmla="*/ 5003045 w 7199994"/>
                  <a:gd name="connsiteY14" fmla="*/ 454983 h 454983"/>
                  <a:gd name="connsiteX15" fmla="*/ 6745015 w 7199994"/>
                  <a:gd name="connsiteY15" fmla="*/ 454983 h 4549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7199994" h="454983">
                    <a:moveTo>
                      <a:pt x="7199994" y="0"/>
                    </a:moveTo>
                    <a:lnTo>
                      <a:pt x="5003045" y="0"/>
                    </a:lnTo>
                    <a:lnTo>
                      <a:pt x="4775114" y="0"/>
                    </a:lnTo>
                    <a:lnTo>
                      <a:pt x="4621829" y="0"/>
                    </a:lnTo>
                    <a:lnTo>
                      <a:pt x="2578165" y="0"/>
                    </a:lnTo>
                    <a:lnTo>
                      <a:pt x="2424880" y="0"/>
                    </a:lnTo>
                    <a:lnTo>
                      <a:pt x="2196949" y="0"/>
                    </a:lnTo>
                    <a:lnTo>
                      <a:pt x="0" y="0"/>
                    </a:lnTo>
                    <a:lnTo>
                      <a:pt x="454979" y="454983"/>
                    </a:lnTo>
                    <a:lnTo>
                      <a:pt x="2196949" y="454983"/>
                    </a:lnTo>
                    <a:lnTo>
                      <a:pt x="2424880" y="454983"/>
                    </a:lnTo>
                    <a:lnTo>
                      <a:pt x="3033144" y="454983"/>
                    </a:lnTo>
                    <a:lnTo>
                      <a:pt x="4166850" y="454983"/>
                    </a:lnTo>
                    <a:lnTo>
                      <a:pt x="4775114" y="454983"/>
                    </a:lnTo>
                    <a:lnTo>
                      <a:pt x="5003045" y="454983"/>
                    </a:lnTo>
                    <a:lnTo>
                      <a:pt x="6745015" y="454983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20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  <a:sp3d extrusionH="1270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noProof="0"/>
              </a:p>
            </p:txBody>
          </p:sp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8D409EF7-7D07-4B1A-8CD5-6F8A67115A42}"/>
                  </a:ext>
                </a:extLst>
              </p:cNvPr>
              <p:cNvSpPr/>
              <p:nvPr userDrawn="1"/>
            </p:nvSpPr>
            <p:spPr>
              <a:xfrm rot="10800000">
                <a:off x="2773083" y="5674016"/>
                <a:ext cx="7199994" cy="454983"/>
              </a:xfrm>
              <a:custGeom>
                <a:avLst/>
                <a:gdLst>
                  <a:gd name="connsiteX0" fmla="*/ 6745015 w 7199994"/>
                  <a:gd name="connsiteY0" fmla="*/ 454983 h 454983"/>
                  <a:gd name="connsiteX1" fmla="*/ 5003045 w 7199994"/>
                  <a:gd name="connsiteY1" fmla="*/ 454983 h 454983"/>
                  <a:gd name="connsiteX2" fmla="*/ 4775114 w 7199994"/>
                  <a:gd name="connsiteY2" fmla="*/ 454983 h 454983"/>
                  <a:gd name="connsiteX3" fmla="*/ 4166850 w 7199994"/>
                  <a:gd name="connsiteY3" fmla="*/ 454983 h 454983"/>
                  <a:gd name="connsiteX4" fmla="*/ 3033144 w 7199994"/>
                  <a:gd name="connsiteY4" fmla="*/ 454983 h 454983"/>
                  <a:gd name="connsiteX5" fmla="*/ 2424880 w 7199994"/>
                  <a:gd name="connsiteY5" fmla="*/ 454983 h 454983"/>
                  <a:gd name="connsiteX6" fmla="*/ 2196949 w 7199994"/>
                  <a:gd name="connsiteY6" fmla="*/ 454983 h 454983"/>
                  <a:gd name="connsiteX7" fmla="*/ 454979 w 7199994"/>
                  <a:gd name="connsiteY7" fmla="*/ 454983 h 454983"/>
                  <a:gd name="connsiteX8" fmla="*/ 0 w 7199994"/>
                  <a:gd name="connsiteY8" fmla="*/ 0 h 454983"/>
                  <a:gd name="connsiteX9" fmla="*/ 2196949 w 7199994"/>
                  <a:gd name="connsiteY9" fmla="*/ 0 h 454983"/>
                  <a:gd name="connsiteX10" fmla="*/ 2424880 w 7199994"/>
                  <a:gd name="connsiteY10" fmla="*/ 0 h 454983"/>
                  <a:gd name="connsiteX11" fmla="*/ 2578165 w 7199994"/>
                  <a:gd name="connsiteY11" fmla="*/ 0 h 454983"/>
                  <a:gd name="connsiteX12" fmla="*/ 4621829 w 7199994"/>
                  <a:gd name="connsiteY12" fmla="*/ 0 h 454983"/>
                  <a:gd name="connsiteX13" fmla="*/ 4775114 w 7199994"/>
                  <a:gd name="connsiteY13" fmla="*/ 0 h 454983"/>
                  <a:gd name="connsiteX14" fmla="*/ 5003045 w 7199994"/>
                  <a:gd name="connsiteY14" fmla="*/ 0 h 454983"/>
                  <a:gd name="connsiteX15" fmla="*/ 7199994 w 7199994"/>
                  <a:gd name="connsiteY15" fmla="*/ 0 h 4549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7199994" h="454983">
                    <a:moveTo>
                      <a:pt x="6745015" y="454983"/>
                    </a:moveTo>
                    <a:lnTo>
                      <a:pt x="5003045" y="454983"/>
                    </a:lnTo>
                    <a:lnTo>
                      <a:pt x="4775114" y="454983"/>
                    </a:lnTo>
                    <a:lnTo>
                      <a:pt x="4166850" y="454983"/>
                    </a:lnTo>
                    <a:lnTo>
                      <a:pt x="3033144" y="454983"/>
                    </a:lnTo>
                    <a:lnTo>
                      <a:pt x="2424880" y="454983"/>
                    </a:lnTo>
                    <a:lnTo>
                      <a:pt x="2196949" y="454983"/>
                    </a:lnTo>
                    <a:lnTo>
                      <a:pt x="454979" y="454983"/>
                    </a:lnTo>
                    <a:lnTo>
                      <a:pt x="0" y="0"/>
                    </a:lnTo>
                    <a:lnTo>
                      <a:pt x="2196949" y="0"/>
                    </a:lnTo>
                    <a:lnTo>
                      <a:pt x="2424880" y="0"/>
                    </a:lnTo>
                    <a:lnTo>
                      <a:pt x="2578165" y="0"/>
                    </a:lnTo>
                    <a:lnTo>
                      <a:pt x="4621829" y="0"/>
                    </a:lnTo>
                    <a:lnTo>
                      <a:pt x="4775114" y="0"/>
                    </a:lnTo>
                    <a:lnTo>
                      <a:pt x="5003045" y="0"/>
                    </a:lnTo>
                    <a:lnTo>
                      <a:pt x="7199994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20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162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D3F0E2C1-3F02-4193-AB07-FD7BE83CA6C5}"/>
                  </a:ext>
                </a:extLst>
              </p:cNvPr>
              <p:cNvSpPr/>
              <p:nvPr userDrawn="1"/>
            </p:nvSpPr>
            <p:spPr>
              <a:xfrm rot="5400000" flipH="1" flipV="1">
                <a:off x="300573" y="3201507"/>
                <a:ext cx="5400000" cy="454983"/>
              </a:xfrm>
              <a:custGeom>
                <a:avLst/>
                <a:gdLst>
                  <a:gd name="connsiteX0" fmla="*/ 5400001 w 5400001"/>
                  <a:gd name="connsiteY0" fmla="*/ 0 h 454983"/>
                  <a:gd name="connsiteX1" fmla="*/ 4945018 w 5400001"/>
                  <a:gd name="connsiteY1" fmla="*/ 454983 h 454983"/>
                  <a:gd name="connsiteX2" fmla="*/ 4221873 w 5400001"/>
                  <a:gd name="connsiteY2" fmla="*/ 454983 h 454983"/>
                  <a:gd name="connsiteX3" fmla="*/ 3148030 w 5400001"/>
                  <a:gd name="connsiteY3" fmla="*/ 454983 h 454983"/>
                  <a:gd name="connsiteX4" fmla="*/ 2975116 w 5400001"/>
                  <a:gd name="connsiteY4" fmla="*/ 454983 h 454983"/>
                  <a:gd name="connsiteX5" fmla="*/ 2424886 w 5400001"/>
                  <a:gd name="connsiteY5" fmla="*/ 454983 h 454983"/>
                  <a:gd name="connsiteX6" fmla="*/ 2251971 w 5400001"/>
                  <a:gd name="connsiteY6" fmla="*/ 454983 h 454983"/>
                  <a:gd name="connsiteX7" fmla="*/ 1178128 w 5400001"/>
                  <a:gd name="connsiteY7" fmla="*/ 454983 h 454983"/>
                  <a:gd name="connsiteX8" fmla="*/ 454983 w 5400001"/>
                  <a:gd name="connsiteY8" fmla="*/ 454983 h 454983"/>
                  <a:gd name="connsiteX9" fmla="*/ 0 w 5400001"/>
                  <a:gd name="connsiteY9" fmla="*/ 0 h 454983"/>
                  <a:gd name="connsiteX10" fmla="*/ 1178128 w 5400001"/>
                  <a:gd name="connsiteY10" fmla="*/ 0 h 454983"/>
                  <a:gd name="connsiteX11" fmla="*/ 1796988 w 5400001"/>
                  <a:gd name="connsiteY11" fmla="*/ 0 h 454983"/>
                  <a:gd name="connsiteX12" fmla="*/ 2424886 w 5400001"/>
                  <a:gd name="connsiteY12" fmla="*/ 0 h 454983"/>
                  <a:gd name="connsiteX13" fmla="*/ 2975116 w 5400001"/>
                  <a:gd name="connsiteY13" fmla="*/ 0 h 454983"/>
                  <a:gd name="connsiteX14" fmla="*/ 3603013 w 5400001"/>
                  <a:gd name="connsiteY14" fmla="*/ 0 h 454983"/>
                  <a:gd name="connsiteX15" fmla="*/ 4221873 w 5400001"/>
                  <a:gd name="connsiteY15" fmla="*/ 0 h 4549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5400001" h="454983">
                    <a:moveTo>
                      <a:pt x="5400001" y="0"/>
                    </a:moveTo>
                    <a:lnTo>
                      <a:pt x="4945018" y="454983"/>
                    </a:lnTo>
                    <a:lnTo>
                      <a:pt x="4221873" y="454983"/>
                    </a:lnTo>
                    <a:lnTo>
                      <a:pt x="3148030" y="454983"/>
                    </a:lnTo>
                    <a:lnTo>
                      <a:pt x="2975116" y="454983"/>
                    </a:lnTo>
                    <a:lnTo>
                      <a:pt x="2424886" y="454983"/>
                    </a:lnTo>
                    <a:lnTo>
                      <a:pt x="2251971" y="454983"/>
                    </a:lnTo>
                    <a:lnTo>
                      <a:pt x="1178128" y="454983"/>
                    </a:lnTo>
                    <a:lnTo>
                      <a:pt x="454983" y="454983"/>
                    </a:lnTo>
                    <a:lnTo>
                      <a:pt x="0" y="0"/>
                    </a:lnTo>
                    <a:lnTo>
                      <a:pt x="1178128" y="0"/>
                    </a:lnTo>
                    <a:lnTo>
                      <a:pt x="1796988" y="0"/>
                    </a:lnTo>
                    <a:lnTo>
                      <a:pt x="2424886" y="0"/>
                    </a:lnTo>
                    <a:lnTo>
                      <a:pt x="2975116" y="0"/>
                    </a:lnTo>
                    <a:lnTo>
                      <a:pt x="3603013" y="0"/>
                    </a:lnTo>
                    <a:lnTo>
                      <a:pt x="4221873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20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162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noProof="0"/>
              </a:p>
            </p:txBody>
          </p:sp>
        </p:grpSp>
        <p:sp>
          <p:nvSpPr>
            <p:cNvPr id="80" name="Rectangle: Rounded Corners 79" descr="Frame Shadow Front">
              <a:extLst>
                <a:ext uri="{FF2B5EF4-FFF2-40B4-BE49-F238E27FC236}">
                  <a16:creationId xmlns:a16="http://schemas.microsoft.com/office/drawing/2014/main" id="{71ECAC6D-DF67-4F60-BE00-91820D08503F}"/>
                </a:ext>
              </a:extLst>
            </p:cNvPr>
            <p:cNvSpPr/>
            <p:nvPr/>
          </p:nvSpPr>
          <p:spPr>
            <a:xfrm>
              <a:off x="5944918" y="6219550"/>
              <a:ext cx="6099893" cy="756844"/>
            </a:xfrm>
            <a:prstGeom prst="roundRect">
              <a:avLst>
                <a:gd name="adj" fmla="val 50000"/>
              </a:avLst>
            </a:prstGeom>
            <a:solidFill>
              <a:schemeClr val="tx1">
                <a:alpha val="16000"/>
              </a:schemeClr>
            </a:solidFill>
            <a:ln>
              <a:noFill/>
            </a:ln>
            <a:effectLst>
              <a:softEdge rad="317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</p:grpSp>
      <p:sp>
        <p:nvSpPr>
          <p:cNvPr id="4" name="Table Placeholder 3">
            <a:extLst>
              <a:ext uri="{FF2B5EF4-FFF2-40B4-BE49-F238E27FC236}">
                <a16:creationId xmlns:a16="http://schemas.microsoft.com/office/drawing/2014/main" id="{723DA5C8-BBEF-40F6-AED5-9931EA997494}"/>
              </a:ext>
            </a:extLst>
          </p:cNvPr>
          <p:cNvSpPr>
            <a:spLocks noGrp="1"/>
          </p:cNvSpPr>
          <p:nvPr>
            <p:ph type="tbl" sz="quarter" idx="10" hasCustomPrompt="1"/>
          </p:nvPr>
        </p:nvSpPr>
        <p:spPr>
          <a:xfrm>
            <a:off x="837496" y="1700213"/>
            <a:ext cx="3877380" cy="3808412"/>
          </a:xfrm>
        </p:spPr>
        <p:txBody>
          <a:bodyPr>
            <a:normAutofit/>
          </a:bodyPr>
          <a:lstStyle>
            <a:lvl1pPr marL="0" indent="0">
              <a:buNone/>
              <a:defRPr sz="1600" b="0" i="1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Create Your Credits Table</a:t>
            </a:r>
          </a:p>
        </p:txBody>
      </p:sp>
      <p:sp>
        <p:nvSpPr>
          <p:cNvPr id="101" name="Picture Placeholder 100">
            <a:extLst>
              <a:ext uri="{FF2B5EF4-FFF2-40B4-BE49-F238E27FC236}">
                <a16:creationId xmlns:a16="http://schemas.microsoft.com/office/drawing/2014/main" id="{66248A53-CDA6-4B67-9154-BAD04EF5EDE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159240" y="1935480"/>
            <a:ext cx="1280160" cy="2834640"/>
          </a:xfrm>
          <a:custGeom>
            <a:avLst/>
            <a:gdLst>
              <a:gd name="connsiteX0" fmla="*/ 152400 w 1280160"/>
              <a:gd name="connsiteY0" fmla="*/ 0 h 2834640"/>
              <a:gd name="connsiteX1" fmla="*/ 1280160 w 1280160"/>
              <a:gd name="connsiteY1" fmla="*/ 167640 h 2834640"/>
              <a:gd name="connsiteX2" fmla="*/ 1112520 w 1280160"/>
              <a:gd name="connsiteY2" fmla="*/ 2834640 h 2834640"/>
              <a:gd name="connsiteX3" fmla="*/ 0 w 1280160"/>
              <a:gd name="connsiteY3" fmla="*/ 2453640 h 2834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80160" h="2834640">
                <a:moveTo>
                  <a:pt x="152400" y="0"/>
                </a:moveTo>
                <a:lnTo>
                  <a:pt x="1280160" y="167640"/>
                </a:lnTo>
                <a:lnTo>
                  <a:pt x="1112520" y="2834640"/>
                </a:lnTo>
                <a:lnTo>
                  <a:pt x="0" y="2453640"/>
                </a:lnTo>
                <a:close/>
              </a:path>
            </a:pathLst>
          </a:custGeom>
          <a:solidFill>
            <a:schemeClr val="bg2"/>
          </a:solidFill>
          <a:ln w="190500">
            <a:solidFill>
              <a:schemeClr val="tx1"/>
            </a:solidFill>
            <a:miter lim="800000"/>
          </a:ln>
        </p:spPr>
        <p:txBody>
          <a:bodyPr wrap="square" lIns="216000" rIns="216000" anchor="ctr">
            <a:noAutofit/>
          </a:bodyPr>
          <a:lstStyle>
            <a:lvl1pPr marL="0" indent="0" algn="ctr">
              <a:buNone/>
              <a:defRPr sz="1600" i="1"/>
            </a:lvl1pPr>
          </a:lstStyle>
          <a:p>
            <a:r>
              <a:rPr lang="en-US" noProof="0"/>
              <a:t>Drag &amp; Drop or Insert your Image</a:t>
            </a:r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3CFC632C-6CC1-4D4B-A92E-E46021082CF0}"/>
              </a:ext>
            </a:extLst>
          </p:cNvPr>
          <p:cNvSpPr/>
          <p:nvPr userDrawn="1"/>
        </p:nvSpPr>
        <p:spPr>
          <a:xfrm flipH="1">
            <a:off x="5151798" y="782786"/>
            <a:ext cx="3048160" cy="256826"/>
          </a:xfrm>
          <a:custGeom>
            <a:avLst/>
            <a:gdLst>
              <a:gd name="connsiteX0" fmla="*/ 0 w 5400001"/>
              <a:gd name="connsiteY0" fmla="*/ 0 h 454983"/>
              <a:gd name="connsiteX1" fmla="*/ 1178128 w 5400001"/>
              <a:gd name="connsiteY1" fmla="*/ 0 h 454983"/>
              <a:gd name="connsiteX2" fmla="*/ 1796988 w 5400001"/>
              <a:gd name="connsiteY2" fmla="*/ 0 h 454983"/>
              <a:gd name="connsiteX3" fmla="*/ 2424886 w 5400001"/>
              <a:gd name="connsiteY3" fmla="*/ 0 h 454983"/>
              <a:gd name="connsiteX4" fmla="*/ 2975116 w 5400001"/>
              <a:gd name="connsiteY4" fmla="*/ 0 h 454983"/>
              <a:gd name="connsiteX5" fmla="*/ 3603013 w 5400001"/>
              <a:gd name="connsiteY5" fmla="*/ 0 h 454983"/>
              <a:gd name="connsiteX6" fmla="*/ 4221874 w 5400001"/>
              <a:gd name="connsiteY6" fmla="*/ 0 h 454983"/>
              <a:gd name="connsiteX7" fmla="*/ 5400001 w 5400001"/>
              <a:gd name="connsiteY7" fmla="*/ 0 h 454983"/>
              <a:gd name="connsiteX8" fmla="*/ 4945018 w 5400001"/>
              <a:gd name="connsiteY8" fmla="*/ 454983 h 454983"/>
              <a:gd name="connsiteX9" fmla="*/ 4221874 w 5400001"/>
              <a:gd name="connsiteY9" fmla="*/ 454983 h 454983"/>
              <a:gd name="connsiteX10" fmla="*/ 3148030 w 5400001"/>
              <a:gd name="connsiteY10" fmla="*/ 454983 h 454983"/>
              <a:gd name="connsiteX11" fmla="*/ 2975116 w 5400001"/>
              <a:gd name="connsiteY11" fmla="*/ 454983 h 454983"/>
              <a:gd name="connsiteX12" fmla="*/ 2424886 w 5400001"/>
              <a:gd name="connsiteY12" fmla="*/ 454983 h 454983"/>
              <a:gd name="connsiteX13" fmla="*/ 2251971 w 5400001"/>
              <a:gd name="connsiteY13" fmla="*/ 454983 h 454983"/>
              <a:gd name="connsiteX14" fmla="*/ 1178128 w 5400001"/>
              <a:gd name="connsiteY14" fmla="*/ 454983 h 454983"/>
              <a:gd name="connsiteX15" fmla="*/ 454983 w 5400001"/>
              <a:gd name="connsiteY15" fmla="*/ 454983 h 454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400001" h="454983">
                <a:moveTo>
                  <a:pt x="0" y="0"/>
                </a:moveTo>
                <a:lnTo>
                  <a:pt x="1178128" y="0"/>
                </a:lnTo>
                <a:lnTo>
                  <a:pt x="1796988" y="0"/>
                </a:lnTo>
                <a:lnTo>
                  <a:pt x="2424886" y="0"/>
                </a:lnTo>
                <a:lnTo>
                  <a:pt x="2975116" y="0"/>
                </a:lnTo>
                <a:lnTo>
                  <a:pt x="3603013" y="0"/>
                </a:lnTo>
                <a:lnTo>
                  <a:pt x="4221874" y="0"/>
                </a:lnTo>
                <a:lnTo>
                  <a:pt x="5400001" y="0"/>
                </a:lnTo>
                <a:lnTo>
                  <a:pt x="4945018" y="454983"/>
                </a:lnTo>
                <a:lnTo>
                  <a:pt x="4221874" y="454983"/>
                </a:lnTo>
                <a:lnTo>
                  <a:pt x="3148030" y="454983"/>
                </a:lnTo>
                <a:lnTo>
                  <a:pt x="2975116" y="454983"/>
                </a:lnTo>
                <a:lnTo>
                  <a:pt x="2424886" y="454983"/>
                </a:lnTo>
                <a:lnTo>
                  <a:pt x="2251971" y="454983"/>
                </a:lnTo>
                <a:lnTo>
                  <a:pt x="1178128" y="454983"/>
                </a:lnTo>
                <a:lnTo>
                  <a:pt x="454983" y="454983"/>
                </a:ln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20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/>
          </a:p>
        </p:txBody>
      </p:sp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6AFB4B89-A7C4-48BB-A47F-E8478976C411}"/>
              </a:ext>
            </a:extLst>
          </p:cNvPr>
          <p:cNvSpPr/>
          <p:nvPr userDrawn="1"/>
        </p:nvSpPr>
        <p:spPr>
          <a:xfrm rot="16200000" flipH="1" flipV="1">
            <a:off x="6039440" y="2686477"/>
            <a:ext cx="4064209" cy="256826"/>
          </a:xfrm>
          <a:custGeom>
            <a:avLst/>
            <a:gdLst>
              <a:gd name="connsiteX0" fmla="*/ 7199994 w 7199994"/>
              <a:gd name="connsiteY0" fmla="*/ 0 h 454983"/>
              <a:gd name="connsiteX1" fmla="*/ 5003045 w 7199994"/>
              <a:gd name="connsiteY1" fmla="*/ 0 h 454983"/>
              <a:gd name="connsiteX2" fmla="*/ 4775114 w 7199994"/>
              <a:gd name="connsiteY2" fmla="*/ 0 h 454983"/>
              <a:gd name="connsiteX3" fmla="*/ 4621829 w 7199994"/>
              <a:gd name="connsiteY3" fmla="*/ 0 h 454983"/>
              <a:gd name="connsiteX4" fmla="*/ 2578165 w 7199994"/>
              <a:gd name="connsiteY4" fmla="*/ 0 h 454983"/>
              <a:gd name="connsiteX5" fmla="*/ 2424880 w 7199994"/>
              <a:gd name="connsiteY5" fmla="*/ 0 h 454983"/>
              <a:gd name="connsiteX6" fmla="*/ 2196949 w 7199994"/>
              <a:gd name="connsiteY6" fmla="*/ 0 h 454983"/>
              <a:gd name="connsiteX7" fmla="*/ 0 w 7199994"/>
              <a:gd name="connsiteY7" fmla="*/ 0 h 454983"/>
              <a:gd name="connsiteX8" fmla="*/ 454979 w 7199994"/>
              <a:gd name="connsiteY8" fmla="*/ 454983 h 454983"/>
              <a:gd name="connsiteX9" fmla="*/ 2196949 w 7199994"/>
              <a:gd name="connsiteY9" fmla="*/ 454983 h 454983"/>
              <a:gd name="connsiteX10" fmla="*/ 2424880 w 7199994"/>
              <a:gd name="connsiteY10" fmla="*/ 454983 h 454983"/>
              <a:gd name="connsiteX11" fmla="*/ 3033144 w 7199994"/>
              <a:gd name="connsiteY11" fmla="*/ 454983 h 454983"/>
              <a:gd name="connsiteX12" fmla="*/ 4166850 w 7199994"/>
              <a:gd name="connsiteY12" fmla="*/ 454983 h 454983"/>
              <a:gd name="connsiteX13" fmla="*/ 4775114 w 7199994"/>
              <a:gd name="connsiteY13" fmla="*/ 454983 h 454983"/>
              <a:gd name="connsiteX14" fmla="*/ 5003045 w 7199994"/>
              <a:gd name="connsiteY14" fmla="*/ 454983 h 454983"/>
              <a:gd name="connsiteX15" fmla="*/ 6745015 w 7199994"/>
              <a:gd name="connsiteY15" fmla="*/ 454983 h 454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199994" h="454983">
                <a:moveTo>
                  <a:pt x="7199994" y="0"/>
                </a:moveTo>
                <a:lnTo>
                  <a:pt x="5003045" y="0"/>
                </a:lnTo>
                <a:lnTo>
                  <a:pt x="4775114" y="0"/>
                </a:lnTo>
                <a:lnTo>
                  <a:pt x="4621829" y="0"/>
                </a:lnTo>
                <a:lnTo>
                  <a:pt x="2578165" y="0"/>
                </a:lnTo>
                <a:lnTo>
                  <a:pt x="2424880" y="0"/>
                </a:lnTo>
                <a:lnTo>
                  <a:pt x="2196949" y="0"/>
                </a:lnTo>
                <a:lnTo>
                  <a:pt x="0" y="0"/>
                </a:lnTo>
                <a:lnTo>
                  <a:pt x="454979" y="454983"/>
                </a:lnTo>
                <a:lnTo>
                  <a:pt x="2196949" y="454983"/>
                </a:lnTo>
                <a:lnTo>
                  <a:pt x="2424880" y="454983"/>
                </a:lnTo>
                <a:lnTo>
                  <a:pt x="3033144" y="454983"/>
                </a:lnTo>
                <a:lnTo>
                  <a:pt x="4166850" y="454983"/>
                </a:lnTo>
                <a:lnTo>
                  <a:pt x="4775114" y="454983"/>
                </a:lnTo>
                <a:lnTo>
                  <a:pt x="5003045" y="454983"/>
                </a:lnTo>
                <a:lnTo>
                  <a:pt x="6745015" y="454983"/>
                </a:ln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20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4BE72612-E77F-4694-A13E-AB2BFE65A5B6}"/>
              </a:ext>
            </a:extLst>
          </p:cNvPr>
          <p:cNvSpPr/>
          <p:nvPr userDrawn="1"/>
        </p:nvSpPr>
        <p:spPr>
          <a:xfrm rot="16200000" flipH="1">
            <a:off x="3248107" y="2686477"/>
            <a:ext cx="4064209" cy="256826"/>
          </a:xfrm>
          <a:custGeom>
            <a:avLst/>
            <a:gdLst>
              <a:gd name="connsiteX0" fmla="*/ 6745015 w 7199994"/>
              <a:gd name="connsiteY0" fmla="*/ 454983 h 454983"/>
              <a:gd name="connsiteX1" fmla="*/ 5003045 w 7199994"/>
              <a:gd name="connsiteY1" fmla="*/ 454983 h 454983"/>
              <a:gd name="connsiteX2" fmla="*/ 4775114 w 7199994"/>
              <a:gd name="connsiteY2" fmla="*/ 454983 h 454983"/>
              <a:gd name="connsiteX3" fmla="*/ 4166850 w 7199994"/>
              <a:gd name="connsiteY3" fmla="*/ 454983 h 454983"/>
              <a:gd name="connsiteX4" fmla="*/ 3033144 w 7199994"/>
              <a:gd name="connsiteY4" fmla="*/ 454983 h 454983"/>
              <a:gd name="connsiteX5" fmla="*/ 2424880 w 7199994"/>
              <a:gd name="connsiteY5" fmla="*/ 454983 h 454983"/>
              <a:gd name="connsiteX6" fmla="*/ 2196949 w 7199994"/>
              <a:gd name="connsiteY6" fmla="*/ 454983 h 454983"/>
              <a:gd name="connsiteX7" fmla="*/ 454979 w 7199994"/>
              <a:gd name="connsiteY7" fmla="*/ 454983 h 454983"/>
              <a:gd name="connsiteX8" fmla="*/ 0 w 7199994"/>
              <a:gd name="connsiteY8" fmla="*/ 0 h 454983"/>
              <a:gd name="connsiteX9" fmla="*/ 2196949 w 7199994"/>
              <a:gd name="connsiteY9" fmla="*/ 0 h 454983"/>
              <a:gd name="connsiteX10" fmla="*/ 2424880 w 7199994"/>
              <a:gd name="connsiteY10" fmla="*/ 0 h 454983"/>
              <a:gd name="connsiteX11" fmla="*/ 2578165 w 7199994"/>
              <a:gd name="connsiteY11" fmla="*/ 0 h 454983"/>
              <a:gd name="connsiteX12" fmla="*/ 4621829 w 7199994"/>
              <a:gd name="connsiteY12" fmla="*/ 0 h 454983"/>
              <a:gd name="connsiteX13" fmla="*/ 4775114 w 7199994"/>
              <a:gd name="connsiteY13" fmla="*/ 0 h 454983"/>
              <a:gd name="connsiteX14" fmla="*/ 5003045 w 7199994"/>
              <a:gd name="connsiteY14" fmla="*/ 0 h 454983"/>
              <a:gd name="connsiteX15" fmla="*/ 7199994 w 7199994"/>
              <a:gd name="connsiteY15" fmla="*/ 0 h 454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199994" h="454983">
                <a:moveTo>
                  <a:pt x="6745015" y="454983"/>
                </a:moveTo>
                <a:lnTo>
                  <a:pt x="5003045" y="454983"/>
                </a:lnTo>
                <a:lnTo>
                  <a:pt x="4775114" y="454983"/>
                </a:lnTo>
                <a:lnTo>
                  <a:pt x="4166850" y="454983"/>
                </a:lnTo>
                <a:lnTo>
                  <a:pt x="3033144" y="454983"/>
                </a:lnTo>
                <a:lnTo>
                  <a:pt x="2424880" y="454983"/>
                </a:lnTo>
                <a:lnTo>
                  <a:pt x="2196949" y="454983"/>
                </a:lnTo>
                <a:lnTo>
                  <a:pt x="454979" y="454983"/>
                </a:lnTo>
                <a:lnTo>
                  <a:pt x="0" y="0"/>
                </a:lnTo>
                <a:lnTo>
                  <a:pt x="2196949" y="0"/>
                </a:lnTo>
                <a:lnTo>
                  <a:pt x="2424880" y="0"/>
                </a:lnTo>
                <a:lnTo>
                  <a:pt x="2578165" y="0"/>
                </a:lnTo>
                <a:lnTo>
                  <a:pt x="4621829" y="0"/>
                </a:lnTo>
                <a:lnTo>
                  <a:pt x="4775114" y="0"/>
                </a:lnTo>
                <a:lnTo>
                  <a:pt x="5003045" y="0"/>
                </a:lnTo>
                <a:lnTo>
                  <a:pt x="7199994" y="0"/>
                </a:ln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20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noProof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ECAD86C-C981-4432-AB5E-0361D0A9A58F}"/>
              </a:ext>
            </a:extLst>
          </p:cNvPr>
          <p:cNvSpPr>
            <a:spLocks/>
          </p:cNvSpPr>
          <p:nvPr/>
        </p:nvSpPr>
        <p:spPr>
          <a:xfrm rot="16200000" flipH="1">
            <a:off x="4901376" y="1547639"/>
            <a:ext cx="3550568" cy="253450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27000" dist="50800" dir="9180000">
              <a:prstClr val="black">
                <a:alpha val="6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noProof="0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4CC652EC-5167-45DB-99E3-F73CF7E9D974}"/>
              </a:ext>
            </a:extLst>
          </p:cNvPr>
          <p:cNvSpPr/>
          <p:nvPr userDrawn="1"/>
        </p:nvSpPr>
        <p:spPr>
          <a:xfrm flipV="1">
            <a:off x="5151799" y="4590169"/>
            <a:ext cx="3048160" cy="256826"/>
          </a:xfrm>
          <a:custGeom>
            <a:avLst/>
            <a:gdLst>
              <a:gd name="connsiteX0" fmla="*/ 5400001 w 5400001"/>
              <a:gd name="connsiteY0" fmla="*/ 0 h 454983"/>
              <a:gd name="connsiteX1" fmla="*/ 4945018 w 5400001"/>
              <a:gd name="connsiteY1" fmla="*/ 454983 h 454983"/>
              <a:gd name="connsiteX2" fmla="*/ 4221873 w 5400001"/>
              <a:gd name="connsiteY2" fmla="*/ 454983 h 454983"/>
              <a:gd name="connsiteX3" fmla="*/ 3148030 w 5400001"/>
              <a:gd name="connsiteY3" fmla="*/ 454983 h 454983"/>
              <a:gd name="connsiteX4" fmla="*/ 2975116 w 5400001"/>
              <a:gd name="connsiteY4" fmla="*/ 454983 h 454983"/>
              <a:gd name="connsiteX5" fmla="*/ 2424886 w 5400001"/>
              <a:gd name="connsiteY5" fmla="*/ 454983 h 454983"/>
              <a:gd name="connsiteX6" fmla="*/ 2251971 w 5400001"/>
              <a:gd name="connsiteY6" fmla="*/ 454983 h 454983"/>
              <a:gd name="connsiteX7" fmla="*/ 1178128 w 5400001"/>
              <a:gd name="connsiteY7" fmla="*/ 454983 h 454983"/>
              <a:gd name="connsiteX8" fmla="*/ 454983 w 5400001"/>
              <a:gd name="connsiteY8" fmla="*/ 454983 h 454983"/>
              <a:gd name="connsiteX9" fmla="*/ 0 w 5400001"/>
              <a:gd name="connsiteY9" fmla="*/ 0 h 454983"/>
              <a:gd name="connsiteX10" fmla="*/ 1178128 w 5400001"/>
              <a:gd name="connsiteY10" fmla="*/ 0 h 454983"/>
              <a:gd name="connsiteX11" fmla="*/ 1796988 w 5400001"/>
              <a:gd name="connsiteY11" fmla="*/ 0 h 454983"/>
              <a:gd name="connsiteX12" fmla="*/ 2424886 w 5400001"/>
              <a:gd name="connsiteY12" fmla="*/ 0 h 454983"/>
              <a:gd name="connsiteX13" fmla="*/ 2975116 w 5400001"/>
              <a:gd name="connsiteY13" fmla="*/ 0 h 454983"/>
              <a:gd name="connsiteX14" fmla="*/ 3603013 w 5400001"/>
              <a:gd name="connsiteY14" fmla="*/ 0 h 454983"/>
              <a:gd name="connsiteX15" fmla="*/ 4221873 w 5400001"/>
              <a:gd name="connsiteY15" fmla="*/ 0 h 454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400001" h="454983">
                <a:moveTo>
                  <a:pt x="5400001" y="0"/>
                </a:moveTo>
                <a:lnTo>
                  <a:pt x="4945018" y="454983"/>
                </a:lnTo>
                <a:lnTo>
                  <a:pt x="4221873" y="454983"/>
                </a:lnTo>
                <a:lnTo>
                  <a:pt x="3148030" y="454983"/>
                </a:lnTo>
                <a:lnTo>
                  <a:pt x="2975116" y="454983"/>
                </a:lnTo>
                <a:lnTo>
                  <a:pt x="2424886" y="454983"/>
                </a:lnTo>
                <a:lnTo>
                  <a:pt x="2251971" y="454983"/>
                </a:lnTo>
                <a:lnTo>
                  <a:pt x="1178128" y="454983"/>
                </a:lnTo>
                <a:lnTo>
                  <a:pt x="454983" y="454983"/>
                </a:lnTo>
                <a:lnTo>
                  <a:pt x="0" y="0"/>
                </a:lnTo>
                <a:lnTo>
                  <a:pt x="1178128" y="0"/>
                </a:lnTo>
                <a:lnTo>
                  <a:pt x="1796988" y="0"/>
                </a:lnTo>
                <a:lnTo>
                  <a:pt x="2424886" y="0"/>
                </a:lnTo>
                <a:lnTo>
                  <a:pt x="2975116" y="0"/>
                </a:lnTo>
                <a:lnTo>
                  <a:pt x="3603013" y="0"/>
                </a:lnTo>
                <a:lnTo>
                  <a:pt x="4221873" y="0"/>
                </a:ln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20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/>
          </a:p>
        </p:txBody>
      </p:sp>
      <p:sp>
        <p:nvSpPr>
          <p:cNvPr id="100" name="Picture Placeholder 99">
            <a:extLst>
              <a:ext uri="{FF2B5EF4-FFF2-40B4-BE49-F238E27FC236}">
                <a16:creationId xmlns:a16="http://schemas.microsoft.com/office/drawing/2014/main" id="{83DE6DAD-6B07-441E-9C8F-0ECC02422A9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23252" y="1700541"/>
            <a:ext cx="1292308" cy="2148097"/>
          </a:xfrm>
          <a:custGeom>
            <a:avLst/>
            <a:gdLst>
              <a:gd name="connsiteX0" fmla="*/ 0 w 1292308"/>
              <a:gd name="connsiteY0" fmla="*/ 0 h 2148097"/>
              <a:gd name="connsiteX1" fmla="*/ 1292308 w 1292308"/>
              <a:gd name="connsiteY1" fmla="*/ 0 h 2148097"/>
              <a:gd name="connsiteX2" fmla="*/ 1292308 w 1292308"/>
              <a:gd name="connsiteY2" fmla="*/ 2148097 h 2148097"/>
              <a:gd name="connsiteX3" fmla="*/ 0 w 1292308"/>
              <a:gd name="connsiteY3" fmla="*/ 2148097 h 2148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92308" h="2148097">
                <a:moveTo>
                  <a:pt x="0" y="0"/>
                </a:moveTo>
                <a:lnTo>
                  <a:pt x="1292308" y="0"/>
                </a:lnTo>
                <a:lnTo>
                  <a:pt x="1292308" y="2148097"/>
                </a:lnTo>
                <a:lnTo>
                  <a:pt x="0" y="2148097"/>
                </a:lnTo>
                <a:close/>
              </a:path>
            </a:pathLst>
          </a:custGeom>
          <a:solidFill>
            <a:schemeClr val="bg2"/>
          </a:solidFill>
          <a:ln w="190500">
            <a:solidFill>
              <a:schemeClr val="tx1"/>
            </a:solidFill>
            <a:miter lim="800000"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600" i="1"/>
            </a:lvl1pPr>
          </a:lstStyle>
          <a:p>
            <a:r>
              <a:rPr lang="en-US" noProof="0"/>
              <a:t>Drag &amp; Drop or Insert your Image</a:t>
            </a:r>
          </a:p>
        </p:txBody>
      </p:sp>
    </p:spTree>
    <p:extLst>
      <p:ext uri="{BB962C8B-B14F-4D97-AF65-F5344CB8AC3E}">
        <p14:creationId xmlns:p14="http://schemas.microsoft.com/office/powerpoint/2010/main" val="3212742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Dark">
    <p:bg>
      <p:bgPr>
        <a:gradFill>
          <a:gsLst>
            <a:gs pos="0">
              <a:schemeClr val="tx1">
                <a:lumMod val="85000"/>
                <a:lumOff val="15000"/>
              </a:schemeClr>
            </a:gs>
            <a:gs pos="28000">
              <a:schemeClr val="tx1">
                <a:lumMod val="95000"/>
                <a:lumOff val="5000"/>
              </a:schemeClr>
            </a:gs>
            <a:gs pos="100000">
              <a:schemeClr val="tx1">
                <a:lumMod val="85000"/>
                <a:lumOff val="15000"/>
              </a:schemeClr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 descr="Frame Shadow Back">
            <a:extLst>
              <a:ext uri="{FF2B5EF4-FFF2-40B4-BE49-F238E27FC236}">
                <a16:creationId xmlns:a16="http://schemas.microsoft.com/office/drawing/2014/main" id="{D27AC4AA-8A7A-43DC-99B3-E0AB0D8F0D28}"/>
              </a:ext>
            </a:extLst>
          </p:cNvPr>
          <p:cNvGrpSpPr/>
          <p:nvPr userDrawn="1"/>
        </p:nvGrpSpPr>
        <p:grpSpPr>
          <a:xfrm>
            <a:off x="3667983" y="5070678"/>
            <a:ext cx="9783733" cy="520321"/>
            <a:chOff x="-184150" y="3740828"/>
            <a:chExt cx="13550900" cy="914401"/>
          </a:xfrm>
        </p:grpSpPr>
        <p:sp>
          <p:nvSpPr>
            <p:cNvPr id="8" name="Flowchart: Manual Operation 7">
              <a:extLst>
                <a:ext uri="{FF2B5EF4-FFF2-40B4-BE49-F238E27FC236}">
                  <a16:creationId xmlns:a16="http://schemas.microsoft.com/office/drawing/2014/main" id="{5AC40034-0E78-4DDD-B490-CA82EEFE86E9}"/>
                </a:ext>
              </a:extLst>
            </p:cNvPr>
            <p:cNvSpPr/>
            <p:nvPr/>
          </p:nvSpPr>
          <p:spPr>
            <a:xfrm>
              <a:off x="-184150" y="3822700"/>
              <a:ext cx="13550900" cy="832529"/>
            </a:xfrm>
            <a:prstGeom prst="flowChartManualOperation">
              <a:avLst/>
            </a:prstGeom>
            <a:gradFill>
              <a:gsLst>
                <a:gs pos="0">
                  <a:schemeClr val="tx1">
                    <a:alpha val="0"/>
                  </a:schemeClr>
                </a:gs>
                <a:gs pos="100000">
                  <a:schemeClr val="tx1">
                    <a:alpha val="39000"/>
                  </a:schemeClr>
                </a:gs>
              </a:gsLst>
              <a:lin ang="5400000" scaled="1"/>
            </a:gra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9" name="Flowchart: Manual Operation 8">
              <a:extLst>
                <a:ext uri="{FF2B5EF4-FFF2-40B4-BE49-F238E27FC236}">
                  <a16:creationId xmlns:a16="http://schemas.microsoft.com/office/drawing/2014/main" id="{16A42961-252D-4EB7-A79A-9CBC85346EBF}"/>
                </a:ext>
              </a:extLst>
            </p:cNvPr>
            <p:cNvSpPr/>
            <p:nvPr/>
          </p:nvSpPr>
          <p:spPr>
            <a:xfrm>
              <a:off x="-184150" y="3740828"/>
              <a:ext cx="13550900" cy="832529"/>
            </a:xfrm>
            <a:prstGeom prst="flowChartManualOperation">
              <a:avLst/>
            </a:prstGeom>
            <a:gradFill>
              <a:gsLst>
                <a:gs pos="65000">
                  <a:schemeClr val="tx1">
                    <a:alpha val="0"/>
                  </a:schemeClr>
                </a:gs>
                <a:gs pos="100000">
                  <a:schemeClr val="tx1">
                    <a:alpha val="39000"/>
                  </a:schemeClr>
                </a:gs>
              </a:gsLst>
              <a:lin ang="54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5FE82FA1-CB34-45A7-AAD3-2D557EE42430}"/>
              </a:ext>
            </a:extLst>
          </p:cNvPr>
          <p:cNvSpPr>
            <a:spLocks/>
          </p:cNvSpPr>
          <p:nvPr userDrawn="1"/>
        </p:nvSpPr>
        <p:spPr>
          <a:xfrm rot="10800000">
            <a:off x="5960656" y="1439451"/>
            <a:ext cx="5198388" cy="371077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innerShdw blurRad="127000" dist="50800" dir="9180000">
              <a:prstClr val="black">
                <a:alpha val="6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noProof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43E38E8-1EF2-4077-932C-9132FCCD49EE}"/>
              </a:ext>
            </a:extLst>
          </p:cNvPr>
          <p:cNvSpPr>
            <a:spLocks/>
          </p:cNvSpPr>
          <p:nvPr userDrawn="1"/>
        </p:nvSpPr>
        <p:spPr>
          <a:xfrm rot="10800000">
            <a:off x="5584647" y="1064574"/>
            <a:ext cx="5950408" cy="374876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DAF2DAA-359C-4335-A548-3996DE7E2353}"/>
              </a:ext>
            </a:extLst>
          </p:cNvPr>
          <p:cNvSpPr>
            <a:spLocks/>
          </p:cNvSpPr>
          <p:nvPr userDrawn="1"/>
        </p:nvSpPr>
        <p:spPr>
          <a:xfrm rot="10800000">
            <a:off x="5584647" y="5152508"/>
            <a:ext cx="5950408" cy="374876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D8852B49-0D95-48CD-80F5-13CF5CC842EE}"/>
              </a:ext>
            </a:extLst>
          </p:cNvPr>
          <p:cNvSpPr/>
          <p:nvPr userDrawn="1"/>
        </p:nvSpPr>
        <p:spPr>
          <a:xfrm rot="5400000" flipH="1" flipV="1">
            <a:off x="3541251" y="3107970"/>
            <a:ext cx="4462810" cy="376019"/>
          </a:xfrm>
          <a:custGeom>
            <a:avLst/>
            <a:gdLst>
              <a:gd name="connsiteX0" fmla="*/ 5400001 w 5400001"/>
              <a:gd name="connsiteY0" fmla="*/ 0 h 454983"/>
              <a:gd name="connsiteX1" fmla="*/ 4945018 w 5400001"/>
              <a:gd name="connsiteY1" fmla="*/ 454983 h 454983"/>
              <a:gd name="connsiteX2" fmla="*/ 4221873 w 5400001"/>
              <a:gd name="connsiteY2" fmla="*/ 454983 h 454983"/>
              <a:gd name="connsiteX3" fmla="*/ 3148030 w 5400001"/>
              <a:gd name="connsiteY3" fmla="*/ 454983 h 454983"/>
              <a:gd name="connsiteX4" fmla="*/ 2975116 w 5400001"/>
              <a:gd name="connsiteY4" fmla="*/ 454983 h 454983"/>
              <a:gd name="connsiteX5" fmla="*/ 2424886 w 5400001"/>
              <a:gd name="connsiteY5" fmla="*/ 454983 h 454983"/>
              <a:gd name="connsiteX6" fmla="*/ 2251971 w 5400001"/>
              <a:gd name="connsiteY6" fmla="*/ 454983 h 454983"/>
              <a:gd name="connsiteX7" fmla="*/ 1178128 w 5400001"/>
              <a:gd name="connsiteY7" fmla="*/ 454983 h 454983"/>
              <a:gd name="connsiteX8" fmla="*/ 454983 w 5400001"/>
              <a:gd name="connsiteY8" fmla="*/ 454983 h 454983"/>
              <a:gd name="connsiteX9" fmla="*/ 0 w 5400001"/>
              <a:gd name="connsiteY9" fmla="*/ 0 h 454983"/>
              <a:gd name="connsiteX10" fmla="*/ 1178128 w 5400001"/>
              <a:gd name="connsiteY10" fmla="*/ 0 h 454983"/>
              <a:gd name="connsiteX11" fmla="*/ 1796988 w 5400001"/>
              <a:gd name="connsiteY11" fmla="*/ 0 h 454983"/>
              <a:gd name="connsiteX12" fmla="*/ 2424886 w 5400001"/>
              <a:gd name="connsiteY12" fmla="*/ 0 h 454983"/>
              <a:gd name="connsiteX13" fmla="*/ 2975116 w 5400001"/>
              <a:gd name="connsiteY13" fmla="*/ 0 h 454983"/>
              <a:gd name="connsiteX14" fmla="*/ 3603013 w 5400001"/>
              <a:gd name="connsiteY14" fmla="*/ 0 h 454983"/>
              <a:gd name="connsiteX15" fmla="*/ 4221873 w 5400001"/>
              <a:gd name="connsiteY15" fmla="*/ 0 h 454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400001" h="454983">
                <a:moveTo>
                  <a:pt x="5400001" y="0"/>
                </a:moveTo>
                <a:lnTo>
                  <a:pt x="4945018" y="454983"/>
                </a:lnTo>
                <a:lnTo>
                  <a:pt x="4221873" y="454983"/>
                </a:lnTo>
                <a:lnTo>
                  <a:pt x="3148030" y="454983"/>
                </a:lnTo>
                <a:lnTo>
                  <a:pt x="2975116" y="454983"/>
                </a:lnTo>
                <a:lnTo>
                  <a:pt x="2424886" y="454983"/>
                </a:lnTo>
                <a:lnTo>
                  <a:pt x="2251971" y="454983"/>
                </a:lnTo>
                <a:lnTo>
                  <a:pt x="1178128" y="454983"/>
                </a:lnTo>
                <a:lnTo>
                  <a:pt x="454983" y="454983"/>
                </a:lnTo>
                <a:lnTo>
                  <a:pt x="0" y="0"/>
                </a:lnTo>
                <a:lnTo>
                  <a:pt x="1178128" y="0"/>
                </a:lnTo>
                <a:lnTo>
                  <a:pt x="1796988" y="0"/>
                </a:lnTo>
                <a:lnTo>
                  <a:pt x="2424886" y="0"/>
                </a:lnTo>
                <a:lnTo>
                  <a:pt x="2975116" y="0"/>
                </a:lnTo>
                <a:lnTo>
                  <a:pt x="3603013" y="0"/>
                </a:lnTo>
                <a:lnTo>
                  <a:pt x="4221873" y="0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lumMod val="65000"/>
                  <a:lumOff val="35000"/>
                </a:schemeClr>
              </a:gs>
              <a:gs pos="6000">
                <a:schemeClr val="tx1">
                  <a:lumMod val="85000"/>
                  <a:lumOff val="15000"/>
                </a:schemeClr>
              </a:gs>
              <a:gs pos="100000">
                <a:schemeClr val="tx1">
                  <a:lumMod val="95000"/>
                  <a:lumOff val="5000"/>
                </a:schemeClr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noProof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21C57B54-65C6-4B97-8E2A-E68CBDC3232E}"/>
              </a:ext>
            </a:extLst>
          </p:cNvPr>
          <p:cNvSpPr/>
          <p:nvPr userDrawn="1"/>
        </p:nvSpPr>
        <p:spPr>
          <a:xfrm rot="5400000">
            <a:off x="9115640" y="3107970"/>
            <a:ext cx="4462810" cy="376019"/>
          </a:xfrm>
          <a:custGeom>
            <a:avLst/>
            <a:gdLst>
              <a:gd name="connsiteX0" fmla="*/ 0 w 5400001"/>
              <a:gd name="connsiteY0" fmla="*/ 0 h 454983"/>
              <a:gd name="connsiteX1" fmla="*/ 1178128 w 5400001"/>
              <a:gd name="connsiteY1" fmla="*/ 0 h 454983"/>
              <a:gd name="connsiteX2" fmla="*/ 1796988 w 5400001"/>
              <a:gd name="connsiteY2" fmla="*/ 0 h 454983"/>
              <a:gd name="connsiteX3" fmla="*/ 2424886 w 5400001"/>
              <a:gd name="connsiteY3" fmla="*/ 0 h 454983"/>
              <a:gd name="connsiteX4" fmla="*/ 2975116 w 5400001"/>
              <a:gd name="connsiteY4" fmla="*/ 0 h 454983"/>
              <a:gd name="connsiteX5" fmla="*/ 3603013 w 5400001"/>
              <a:gd name="connsiteY5" fmla="*/ 0 h 454983"/>
              <a:gd name="connsiteX6" fmla="*/ 4221874 w 5400001"/>
              <a:gd name="connsiteY6" fmla="*/ 0 h 454983"/>
              <a:gd name="connsiteX7" fmla="*/ 5400001 w 5400001"/>
              <a:gd name="connsiteY7" fmla="*/ 0 h 454983"/>
              <a:gd name="connsiteX8" fmla="*/ 4945018 w 5400001"/>
              <a:gd name="connsiteY8" fmla="*/ 454983 h 454983"/>
              <a:gd name="connsiteX9" fmla="*/ 4221874 w 5400001"/>
              <a:gd name="connsiteY9" fmla="*/ 454983 h 454983"/>
              <a:gd name="connsiteX10" fmla="*/ 3148030 w 5400001"/>
              <a:gd name="connsiteY10" fmla="*/ 454983 h 454983"/>
              <a:gd name="connsiteX11" fmla="*/ 2975116 w 5400001"/>
              <a:gd name="connsiteY11" fmla="*/ 454983 h 454983"/>
              <a:gd name="connsiteX12" fmla="*/ 2424886 w 5400001"/>
              <a:gd name="connsiteY12" fmla="*/ 454983 h 454983"/>
              <a:gd name="connsiteX13" fmla="*/ 2251971 w 5400001"/>
              <a:gd name="connsiteY13" fmla="*/ 454983 h 454983"/>
              <a:gd name="connsiteX14" fmla="*/ 1178128 w 5400001"/>
              <a:gd name="connsiteY14" fmla="*/ 454983 h 454983"/>
              <a:gd name="connsiteX15" fmla="*/ 454983 w 5400001"/>
              <a:gd name="connsiteY15" fmla="*/ 454983 h 454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400001" h="454983">
                <a:moveTo>
                  <a:pt x="0" y="0"/>
                </a:moveTo>
                <a:lnTo>
                  <a:pt x="1178128" y="0"/>
                </a:lnTo>
                <a:lnTo>
                  <a:pt x="1796988" y="0"/>
                </a:lnTo>
                <a:lnTo>
                  <a:pt x="2424886" y="0"/>
                </a:lnTo>
                <a:lnTo>
                  <a:pt x="2975116" y="0"/>
                </a:lnTo>
                <a:lnTo>
                  <a:pt x="3603013" y="0"/>
                </a:lnTo>
                <a:lnTo>
                  <a:pt x="4221874" y="0"/>
                </a:lnTo>
                <a:lnTo>
                  <a:pt x="5400001" y="0"/>
                </a:lnTo>
                <a:lnTo>
                  <a:pt x="4945018" y="454983"/>
                </a:lnTo>
                <a:lnTo>
                  <a:pt x="4221874" y="454983"/>
                </a:lnTo>
                <a:lnTo>
                  <a:pt x="3148030" y="454983"/>
                </a:lnTo>
                <a:lnTo>
                  <a:pt x="2975116" y="454983"/>
                </a:lnTo>
                <a:lnTo>
                  <a:pt x="2424886" y="454983"/>
                </a:lnTo>
                <a:lnTo>
                  <a:pt x="2251971" y="454983"/>
                </a:lnTo>
                <a:lnTo>
                  <a:pt x="1178128" y="454983"/>
                </a:lnTo>
                <a:lnTo>
                  <a:pt x="454983" y="454983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lumMod val="65000"/>
                  <a:lumOff val="35000"/>
                </a:schemeClr>
              </a:gs>
              <a:gs pos="6000">
                <a:schemeClr val="tx1">
                  <a:lumMod val="85000"/>
                  <a:lumOff val="15000"/>
                </a:schemeClr>
              </a:gs>
              <a:gs pos="100000">
                <a:schemeClr val="tx1">
                  <a:lumMod val="95000"/>
                  <a:lumOff val="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3768F776-E59F-4E19-ABD2-172950969EAE}"/>
              </a:ext>
            </a:extLst>
          </p:cNvPr>
          <p:cNvSpPr/>
          <p:nvPr userDrawn="1"/>
        </p:nvSpPr>
        <p:spPr>
          <a:xfrm rot="10800000" flipV="1">
            <a:off x="5584647" y="1064575"/>
            <a:ext cx="5950408" cy="376019"/>
          </a:xfrm>
          <a:custGeom>
            <a:avLst/>
            <a:gdLst>
              <a:gd name="connsiteX0" fmla="*/ 7199994 w 7199994"/>
              <a:gd name="connsiteY0" fmla="*/ 0 h 454983"/>
              <a:gd name="connsiteX1" fmla="*/ 5003045 w 7199994"/>
              <a:gd name="connsiteY1" fmla="*/ 0 h 454983"/>
              <a:gd name="connsiteX2" fmla="*/ 4775114 w 7199994"/>
              <a:gd name="connsiteY2" fmla="*/ 0 h 454983"/>
              <a:gd name="connsiteX3" fmla="*/ 4621829 w 7199994"/>
              <a:gd name="connsiteY3" fmla="*/ 0 h 454983"/>
              <a:gd name="connsiteX4" fmla="*/ 2578165 w 7199994"/>
              <a:gd name="connsiteY4" fmla="*/ 0 h 454983"/>
              <a:gd name="connsiteX5" fmla="*/ 2424880 w 7199994"/>
              <a:gd name="connsiteY5" fmla="*/ 0 h 454983"/>
              <a:gd name="connsiteX6" fmla="*/ 2196949 w 7199994"/>
              <a:gd name="connsiteY6" fmla="*/ 0 h 454983"/>
              <a:gd name="connsiteX7" fmla="*/ 0 w 7199994"/>
              <a:gd name="connsiteY7" fmla="*/ 0 h 454983"/>
              <a:gd name="connsiteX8" fmla="*/ 454979 w 7199994"/>
              <a:gd name="connsiteY8" fmla="*/ 454983 h 454983"/>
              <a:gd name="connsiteX9" fmla="*/ 2196949 w 7199994"/>
              <a:gd name="connsiteY9" fmla="*/ 454983 h 454983"/>
              <a:gd name="connsiteX10" fmla="*/ 2424880 w 7199994"/>
              <a:gd name="connsiteY10" fmla="*/ 454983 h 454983"/>
              <a:gd name="connsiteX11" fmla="*/ 3033144 w 7199994"/>
              <a:gd name="connsiteY11" fmla="*/ 454983 h 454983"/>
              <a:gd name="connsiteX12" fmla="*/ 4166850 w 7199994"/>
              <a:gd name="connsiteY12" fmla="*/ 454983 h 454983"/>
              <a:gd name="connsiteX13" fmla="*/ 4775114 w 7199994"/>
              <a:gd name="connsiteY13" fmla="*/ 454983 h 454983"/>
              <a:gd name="connsiteX14" fmla="*/ 5003045 w 7199994"/>
              <a:gd name="connsiteY14" fmla="*/ 454983 h 454983"/>
              <a:gd name="connsiteX15" fmla="*/ 6745015 w 7199994"/>
              <a:gd name="connsiteY15" fmla="*/ 454983 h 454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199994" h="454983">
                <a:moveTo>
                  <a:pt x="7199994" y="0"/>
                </a:moveTo>
                <a:lnTo>
                  <a:pt x="5003045" y="0"/>
                </a:lnTo>
                <a:lnTo>
                  <a:pt x="4775114" y="0"/>
                </a:lnTo>
                <a:lnTo>
                  <a:pt x="4621829" y="0"/>
                </a:lnTo>
                <a:lnTo>
                  <a:pt x="2578165" y="0"/>
                </a:lnTo>
                <a:lnTo>
                  <a:pt x="2424880" y="0"/>
                </a:lnTo>
                <a:lnTo>
                  <a:pt x="2196949" y="0"/>
                </a:lnTo>
                <a:lnTo>
                  <a:pt x="0" y="0"/>
                </a:lnTo>
                <a:lnTo>
                  <a:pt x="454979" y="454983"/>
                </a:lnTo>
                <a:lnTo>
                  <a:pt x="2196949" y="454983"/>
                </a:lnTo>
                <a:lnTo>
                  <a:pt x="2424880" y="454983"/>
                </a:lnTo>
                <a:lnTo>
                  <a:pt x="3033144" y="454983"/>
                </a:lnTo>
                <a:lnTo>
                  <a:pt x="4166850" y="454983"/>
                </a:lnTo>
                <a:lnTo>
                  <a:pt x="4775114" y="454983"/>
                </a:lnTo>
                <a:lnTo>
                  <a:pt x="5003045" y="454983"/>
                </a:lnTo>
                <a:lnTo>
                  <a:pt x="6745015" y="454983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lumMod val="65000"/>
                  <a:lumOff val="35000"/>
                </a:schemeClr>
              </a:gs>
              <a:gs pos="6000">
                <a:schemeClr val="tx1">
                  <a:lumMod val="85000"/>
                  <a:lumOff val="15000"/>
                </a:schemeClr>
              </a:gs>
              <a:gs pos="100000">
                <a:schemeClr val="tx1">
                  <a:lumMod val="95000"/>
                  <a:lumOff val="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EFFA5C05-BF79-4526-87D6-8A1F3402307A}"/>
              </a:ext>
            </a:extLst>
          </p:cNvPr>
          <p:cNvSpPr/>
          <p:nvPr userDrawn="1"/>
        </p:nvSpPr>
        <p:spPr>
          <a:xfrm rot="10800000">
            <a:off x="5584647" y="5151365"/>
            <a:ext cx="5950408" cy="376019"/>
          </a:xfrm>
          <a:custGeom>
            <a:avLst/>
            <a:gdLst>
              <a:gd name="connsiteX0" fmla="*/ 6745015 w 7199994"/>
              <a:gd name="connsiteY0" fmla="*/ 454983 h 454983"/>
              <a:gd name="connsiteX1" fmla="*/ 5003045 w 7199994"/>
              <a:gd name="connsiteY1" fmla="*/ 454983 h 454983"/>
              <a:gd name="connsiteX2" fmla="*/ 4775114 w 7199994"/>
              <a:gd name="connsiteY2" fmla="*/ 454983 h 454983"/>
              <a:gd name="connsiteX3" fmla="*/ 4166850 w 7199994"/>
              <a:gd name="connsiteY3" fmla="*/ 454983 h 454983"/>
              <a:gd name="connsiteX4" fmla="*/ 3033144 w 7199994"/>
              <a:gd name="connsiteY4" fmla="*/ 454983 h 454983"/>
              <a:gd name="connsiteX5" fmla="*/ 2424880 w 7199994"/>
              <a:gd name="connsiteY5" fmla="*/ 454983 h 454983"/>
              <a:gd name="connsiteX6" fmla="*/ 2196949 w 7199994"/>
              <a:gd name="connsiteY6" fmla="*/ 454983 h 454983"/>
              <a:gd name="connsiteX7" fmla="*/ 454979 w 7199994"/>
              <a:gd name="connsiteY7" fmla="*/ 454983 h 454983"/>
              <a:gd name="connsiteX8" fmla="*/ 0 w 7199994"/>
              <a:gd name="connsiteY8" fmla="*/ 0 h 454983"/>
              <a:gd name="connsiteX9" fmla="*/ 2196949 w 7199994"/>
              <a:gd name="connsiteY9" fmla="*/ 0 h 454983"/>
              <a:gd name="connsiteX10" fmla="*/ 2424880 w 7199994"/>
              <a:gd name="connsiteY10" fmla="*/ 0 h 454983"/>
              <a:gd name="connsiteX11" fmla="*/ 2578165 w 7199994"/>
              <a:gd name="connsiteY11" fmla="*/ 0 h 454983"/>
              <a:gd name="connsiteX12" fmla="*/ 4621829 w 7199994"/>
              <a:gd name="connsiteY12" fmla="*/ 0 h 454983"/>
              <a:gd name="connsiteX13" fmla="*/ 4775114 w 7199994"/>
              <a:gd name="connsiteY13" fmla="*/ 0 h 454983"/>
              <a:gd name="connsiteX14" fmla="*/ 5003045 w 7199994"/>
              <a:gd name="connsiteY14" fmla="*/ 0 h 454983"/>
              <a:gd name="connsiteX15" fmla="*/ 7199994 w 7199994"/>
              <a:gd name="connsiteY15" fmla="*/ 0 h 454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199994" h="454983">
                <a:moveTo>
                  <a:pt x="6745015" y="454983"/>
                </a:moveTo>
                <a:lnTo>
                  <a:pt x="5003045" y="454983"/>
                </a:lnTo>
                <a:lnTo>
                  <a:pt x="4775114" y="454983"/>
                </a:lnTo>
                <a:lnTo>
                  <a:pt x="4166850" y="454983"/>
                </a:lnTo>
                <a:lnTo>
                  <a:pt x="3033144" y="454983"/>
                </a:lnTo>
                <a:lnTo>
                  <a:pt x="2424880" y="454983"/>
                </a:lnTo>
                <a:lnTo>
                  <a:pt x="2196949" y="454983"/>
                </a:lnTo>
                <a:lnTo>
                  <a:pt x="454979" y="454983"/>
                </a:lnTo>
                <a:lnTo>
                  <a:pt x="0" y="0"/>
                </a:lnTo>
                <a:lnTo>
                  <a:pt x="2196949" y="0"/>
                </a:lnTo>
                <a:lnTo>
                  <a:pt x="2424880" y="0"/>
                </a:lnTo>
                <a:lnTo>
                  <a:pt x="2578165" y="0"/>
                </a:lnTo>
                <a:lnTo>
                  <a:pt x="4621829" y="0"/>
                </a:lnTo>
                <a:lnTo>
                  <a:pt x="4775114" y="0"/>
                </a:lnTo>
                <a:lnTo>
                  <a:pt x="5003045" y="0"/>
                </a:lnTo>
                <a:lnTo>
                  <a:pt x="7199994" y="0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lumMod val="65000"/>
                  <a:lumOff val="35000"/>
                </a:schemeClr>
              </a:gs>
              <a:gs pos="6000">
                <a:schemeClr val="tx1">
                  <a:lumMod val="85000"/>
                  <a:lumOff val="15000"/>
                </a:schemeClr>
              </a:gs>
              <a:gs pos="100000">
                <a:schemeClr val="tx1">
                  <a:lumMod val="95000"/>
                  <a:lumOff val="5000"/>
                </a:schemeClr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/>
          </a:p>
        </p:txBody>
      </p:sp>
      <p:sp>
        <p:nvSpPr>
          <p:cNvPr id="18" name="Rectangle: Rounded Corners 17" descr="Frame Shadow Front">
            <a:extLst>
              <a:ext uri="{FF2B5EF4-FFF2-40B4-BE49-F238E27FC236}">
                <a16:creationId xmlns:a16="http://schemas.microsoft.com/office/drawing/2014/main" id="{1A0412F4-FFF0-46D7-BBF1-88752E07861C}"/>
              </a:ext>
            </a:extLst>
          </p:cNvPr>
          <p:cNvSpPr/>
          <p:nvPr userDrawn="1"/>
        </p:nvSpPr>
        <p:spPr>
          <a:xfrm>
            <a:off x="4389825" y="5379590"/>
            <a:ext cx="8070273" cy="625491"/>
          </a:xfrm>
          <a:prstGeom prst="roundRect">
            <a:avLst>
              <a:gd name="adj" fmla="val 50000"/>
            </a:avLst>
          </a:prstGeom>
          <a:solidFill>
            <a:schemeClr val="tx1">
              <a:alpha val="16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A20881-CD61-4555-AF92-E876F80DA4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7364" y="1122363"/>
            <a:ext cx="4536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DD28E2-A3B9-4E6B-9F09-3C47ADEED9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7364" y="3592847"/>
            <a:ext cx="4536000" cy="1052955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28" name="Picture Placeholder 27">
            <a:extLst>
              <a:ext uri="{FF2B5EF4-FFF2-40B4-BE49-F238E27FC236}">
                <a16:creationId xmlns:a16="http://schemas.microsoft.com/office/drawing/2014/main" id="{3E277991-9763-4513-A8C9-C75BA1AB58E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705309" y="2169780"/>
            <a:ext cx="3709084" cy="2231406"/>
          </a:xfrm>
          <a:custGeom>
            <a:avLst/>
            <a:gdLst>
              <a:gd name="connsiteX0" fmla="*/ 0 w 3709084"/>
              <a:gd name="connsiteY0" fmla="*/ 0 h 2231406"/>
              <a:gd name="connsiteX1" fmla="*/ 3709084 w 3709084"/>
              <a:gd name="connsiteY1" fmla="*/ 0 h 2231406"/>
              <a:gd name="connsiteX2" fmla="*/ 3709084 w 3709084"/>
              <a:gd name="connsiteY2" fmla="*/ 2231406 h 2231406"/>
              <a:gd name="connsiteX3" fmla="*/ 0 w 3709084"/>
              <a:gd name="connsiteY3" fmla="*/ 2231406 h 2231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09084" h="2231406">
                <a:moveTo>
                  <a:pt x="0" y="0"/>
                </a:moveTo>
                <a:lnTo>
                  <a:pt x="3709084" y="0"/>
                </a:lnTo>
                <a:lnTo>
                  <a:pt x="3709084" y="2231406"/>
                </a:lnTo>
                <a:lnTo>
                  <a:pt x="0" y="2231406"/>
                </a:lnTo>
                <a:close/>
              </a:path>
            </a:pathLst>
          </a:custGeom>
          <a:solidFill>
            <a:schemeClr val="bg2"/>
          </a:solidFill>
          <a:ln w="190500">
            <a:solidFill>
              <a:schemeClr val="tx1"/>
            </a:solidFill>
            <a:miter lim="800000"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600" i="1"/>
            </a:lvl1pPr>
          </a:lstStyle>
          <a:p>
            <a:r>
              <a:rPr lang="en-US" noProof="0"/>
              <a:t>Drag &amp; Drop or Insert your Image</a:t>
            </a:r>
          </a:p>
        </p:txBody>
      </p:sp>
      <p:sp>
        <p:nvSpPr>
          <p:cNvPr id="29" name="Date Placeholder 28">
            <a:extLst>
              <a:ext uri="{FF2B5EF4-FFF2-40B4-BE49-F238E27FC236}">
                <a16:creationId xmlns:a16="http://schemas.microsoft.com/office/drawing/2014/main" id="{CE3CB57F-D4BB-4F17-8634-12F38B9B8454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650807" y="5171569"/>
            <a:ext cx="4536000" cy="360000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fld id="{0A3E590E-4EA1-4B3F-9946-5711365F7D78}" type="datetimeFigureOut">
              <a:rPr lang="en-US" smtClean="0"/>
              <a:pPr/>
              <a:t>5/18/2025</a:t>
            </a:fld>
            <a:endParaRPr lang="en-US"/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A3D4A02F-3674-43C6-965C-159CF18D4B1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50499" y="4728686"/>
            <a:ext cx="4536000" cy="360000"/>
          </a:xfrm>
        </p:spPr>
        <p:txBody>
          <a:bodyPr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Name / School Name</a:t>
            </a:r>
          </a:p>
        </p:txBody>
      </p:sp>
    </p:spTree>
    <p:extLst>
      <p:ext uri="{BB962C8B-B14F-4D97-AF65-F5344CB8AC3E}">
        <p14:creationId xmlns:p14="http://schemas.microsoft.com/office/powerpoint/2010/main" val="37630761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ngle Image Tall - Dark">
    <p:bg>
      <p:bgPr>
        <a:gradFill>
          <a:gsLst>
            <a:gs pos="0">
              <a:schemeClr val="tx1">
                <a:lumMod val="85000"/>
                <a:lumOff val="15000"/>
              </a:schemeClr>
            </a:gs>
            <a:gs pos="28000">
              <a:schemeClr val="tx1">
                <a:lumMod val="95000"/>
                <a:lumOff val="5000"/>
              </a:schemeClr>
            </a:gs>
            <a:gs pos="100000">
              <a:schemeClr val="tx1">
                <a:lumMod val="85000"/>
                <a:lumOff val="15000"/>
              </a:schemeClr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 descr="Frame Shadow Back">
            <a:extLst>
              <a:ext uri="{FF2B5EF4-FFF2-40B4-BE49-F238E27FC236}">
                <a16:creationId xmlns:a16="http://schemas.microsoft.com/office/drawing/2014/main" id="{F4B231E9-D83F-4563-BC71-3D849DF84D1A}"/>
              </a:ext>
            </a:extLst>
          </p:cNvPr>
          <p:cNvGrpSpPr/>
          <p:nvPr userDrawn="1"/>
        </p:nvGrpSpPr>
        <p:grpSpPr>
          <a:xfrm>
            <a:off x="2398496" y="5465932"/>
            <a:ext cx="7395007" cy="887510"/>
            <a:chOff x="-184150" y="3740827"/>
            <a:chExt cx="13550900" cy="914402"/>
          </a:xfrm>
        </p:grpSpPr>
        <p:sp>
          <p:nvSpPr>
            <p:cNvPr id="4" name="Flowchart: Manual Operation 3">
              <a:extLst>
                <a:ext uri="{FF2B5EF4-FFF2-40B4-BE49-F238E27FC236}">
                  <a16:creationId xmlns:a16="http://schemas.microsoft.com/office/drawing/2014/main" id="{0BDD2BFB-A705-4B5F-9CE2-51F2188A6BA6}"/>
                </a:ext>
              </a:extLst>
            </p:cNvPr>
            <p:cNvSpPr/>
            <p:nvPr/>
          </p:nvSpPr>
          <p:spPr>
            <a:xfrm>
              <a:off x="-184150" y="3822700"/>
              <a:ext cx="13550900" cy="832529"/>
            </a:xfrm>
            <a:prstGeom prst="flowChartManualOperation">
              <a:avLst/>
            </a:prstGeom>
            <a:gradFill>
              <a:gsLst>
                <a:gs pos="0">
                  <a:schemeClr val="tx1">
                    <a:alpha val="0"/>
                  </a:schemeClr>
                </a:gs>
                <a:gs pos="100000">
                  <a:schemeClr val="tx1">
                    <a:alpha val="39000"/>
                  </a:schemeClr>
                </a:gs>
              </a:gsLst>
              <a:lin ang="5400000" scaled="1"/>
            </a:gra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5" name="Flowchart: Manual Operation 4">
              <a:extLst>
                <a:ext uri="{FF2B5EF4-FFF2-40B4-BE49-F238E27FC236}">
                  <a16:creationId xmlns:a16="http://schemas.microsoft.com/office/drawing/2014/main" id="{EEF9ED6C-5A53-4A7D-8E8C-347555A1CEC4}"/>
                </a:ext>
              </a:extLst>
            </p:cNvPr>
            <p:cNvSpPr/>
            <p:nvPr/>
          </p:nvSpPr>
          <p:spPr>
            <a:xfrm>
              <a:off x="-184150" y="3740828"/>
              <a:ext cx="13550900" cy="832529"/>
            </a:xfrm>
            <a:prstGeom prst="flowChartManualOperation">
              <a:avLst/>
            </a:prstGeom>
            <a:gradFill>
              <a:gsLst>
                <a:gs pos="65000">
                  <a:schemeClr val="tx1">
                    <a:alpha val="0"/>
                  </a:schemeClr>
                </a:gs>
                <a:gs pos="100000">
                  <a:schemeClr val="tx1">
                    <a:alpha val="39000"/>
                  </a:schemeClr>
                </a:gs>
              </a:gsLst>
              <a:lin ang="54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</p:grpSp>
      <p:sp>
        <p:nvSpPr>
          <p:cNvPr id="6" name="Rectangle: Rounded Corners 5" descr="Frame Shadow Front">
            <a:extLst>
              <a:ext uri="{FF2B5EF4-FFF2-40B4-BE49-F238E27FC236}">
                <a16:creationId xmlns:a16="http://schemas.microsoft.com/office/drawing/2014/main" id="{FCE9A042-9C1B-4B1B-AC75-4172A402BCF2}"/>
              </a:ext>
            </a:extLst>
          </p:cNvPr>
          <p:cNvSpPr/>
          <p:nvPr userDrawn="1"/>
        </p:nvSpPr>
        <p:spPr>
          <a:xfrm>
            <a:off x="2944098" y="6097636"/>
            <a:ext cx="6099893" cy="756844"/>
          </a:xfrm>
          <a:prstGeom prst="roundRect">
            <a:avLst>
              <a:gd name="adj" fmla="val 50000"/>
            </a:avLst>
          </a:prstGeom>
          <a:solidFill>
            <a:schemeClr val="tx1">
              <a:alpha val="16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A3716F-6EC3-40B6-8593-794A006D021F}"/>
              </a:ext>
            </a:extLst>
          </p:cNvPr>
          <p:cNvSpPr>
            <a:spLocks/>
          </p:cNvSpPr>
          <p:nvPr userDrawn="1"/>
        </p:nvSpPr>
        <p:spPr>
          <a:xfrm rot="16200000" flipH="1">
            <a:off x="3511524" y="1441191"/>
            <a:ext cx="5198387" cy="371077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innerShdw blurRad="127000" dist="50800" dir="9180000">
              <a:prstClr val="black">
                <a:alpha val="6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noProof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407FD02-5AF8-44AD-869B-2C514F970FA5}"/>
              </a:ext>
            </a:extLst>
          </p:cNvPr>
          <p:cNvSpPr>
            <a:spLocks/>
          </p:cNvSpPr>
          <p:nvPr userDrawn="1"/>
        </p:nvSpPr>
        <p:spPr>
          <a:xfrm rot="16200000" flipH="1">
            <a:off x="5178336" y="3109136"/>
            <a:ext cx="5950408" cy="374876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FD93DC3-56A6-4B78-A74B-07BEE0FD30E1}"/>
              </a:ext>
            </a:extLst>
          </p:cNvPr>
          <p:cNvSpPr>
            <a:spLocks/>
          </p:cNvSpPr>
          <p:nvPr userDrawn="1"/>
        </p:nvSpPr>
        <p:spPr>
          <a:xfrm rot="16200000" flipH="1">
            <a:off x="1090403" y="3109136"/>
            <a:ext cx="5950408" cy="374876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EFF66799-0FA2-4BAD-9104-B2C3D09BA489}"/>
              </a:ext>
            </a:extLst>
          </p:cNvPr>
          <p:cNvSpPr/>
          <p:nvPr userDrawn="1"/>
        </p:nvSpPr>
        <p:spPr>
          <a:xfrm flipV="1">
            <a:off x="3878169" y="5895760"/>
            <a:ext cx="4462811" cy="376019"/>
          </a:xfrm>
          <a:custGeom>
            <a:avLst/>
            <a:gdLst>
              <a:gd name="connsiteX0" fmla="*/ 5400001 w 5400001"/>
              <a:gd name="connsiteY0" fmla="*/ 0 h 454983"/>
              <a:gd name="connsiteX1" fmla="*/ 4945018 w 5400001"/>
              <a:gd name="connsiteY1" fmla="*/ 454983 h 454983"/>
              <a:gd name="connsiteX2" fmla="*/ 4221873 w 5400001"/>
              <a:gd name="connsiteY2" fmla="*/ 454983 h 454983"/>
              <a:gd name="connsiteX3" fmla="*/ 3148030 w 5400001"/>
              <a:gd name="connsiteY3" fmla="*/ 454983 h 454983"/>
              <a:gd name="connsiteX4" fmla="*/ 2975116 w 5400001"/>
              <a:gd name="connsiteY4" fmla="*/ 454983 h 454983"/>
              <a:gd name="connsiteX5" fmla="*/ 2424886 w 5400001"/>
              <a:gd name="connsiteY5" fmla="*/ 454983 h 454983"/>
              <a:gd name="connsiteX6" fmla="*/ 2251971 w 5400001"/>
              <a:gd name="connsiteY6" fmla="*/ 454983 h 454983"/>
              <a:gd name="connsiteX7" fmla="*/ 1178128 w 5400001"/>
              <a:gd name="connsiteY7" fmla="*/ 454983 h 454983"/>
              <a:gd name="connsiteX8" fmla="*/ 454983 w 5400001"/>
              <a:gd name="connsiteY8" fmla="*/ 454983 h 454983"/>
              <a:gd name="connsiteX9" fmla="*/ 0 w 5400001"/>
              <a:gd name="connsiteY9" fmla="*/ 0 h 454983"/>
              <a:gd name="connsiteX10" fmla="*/ 1178128 w 5400001"/>
              <a:gd name="connsiteY10" fmla="*/ 0 h 454983"/>
              <a:gd name="connsiteX11" fmla="*/ 1796988 w 5400001"/>
              <a:gd name="connsiteY11" fmla="*/ 0 h 454983"/>
              <a:gd name="connsiteX12" fmla="*/ 2424886 w 5400001"/>
              <a:gd name="connsiteY12" fmla="*/ 0 h 454983"/>
              <a:gd name="connsiteX13" fmla="*/ 2975116 w 5400001"/>
              <a:gd name="connsiteY13" fmla="*/ 0 h 454983"/>
              <a:gd name="connsiteX14" fmla="*/ 3603013 w 5400001"/>
              <a:gd name="connsiteY14" fmla="*/ 0 h 454983"/>
              <a:gd name="connsiteX15" fmla="*/ 4221873 w 5400001"/>
              <a:gd name="connsiteY15" fmla="*/ 0 h 454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400001" h="454983">
                <a:moveTo>
                  <a:pt x="5400001" y="0"/>
                </a:moveTo>
                <a:lnTo>
                  <a:pt x="4945018" y="454983"/>
                </a:lnTo>
                <a:lnTo>
                  <a:pt x="4221873" y="454983"/>
                </a:lnTo>
                <a:lnTo>
                  <a:pt x="3148030" y="454983"/>
                </a:lnTo>
                <a:lnTo>
                  <a:pt x="2975116" y="454983"/>
                </a:lnTo>
                <a:lnTo>
                  <a:pt x="2424886" y="454983"/>
                </a:lnTo>
                <a:lnTo>
                  <a:pt x="2251971" y="454983"/>
                </a:lnTo>
                <a:lnTo>
                  <a:pt x="1178128" y="454983"/>
                </a:lnTo>
                <a:lnTo>
                  <a:pt x="454983" y="454983"/>
                </a:lnTo>
                <a:lnTo>
                  <a:pt x="0" y="0"/>
                </a:lnTo>
                <a:lnTo>
                  <a:pt x="1178128" y="0"/>
                </a:lnTo>
                <a:lnTo>
                  <a:pt x="1796988" y="0"/>
                </a:lnTo>
                <a:lnTo>
                  <a:pt x="2424886" y="0"/>
                </a:lnTo>
                <a:lnTo>
                  <a:pt x="2975116" y="0"/>
                </a:lnTo>
                <a:lnTo>
                  <a:pt x="3603013" y="0"/>
                </a:lnTo>
                <a:lnTo>
                  <a:pt x="4221873" y="0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lumMod val="65000"/>
                  <a:lumOff val="35000"/>
                </a:schemeClr>
              </a:gs>
              <a:gs pos="6000">
                <a:schemeClr val="tx1">
                  <a:lumMod val="85000"/>
                  <a:lumOff val="15000"/>
                </a:schemeClr>
              </a:gs>
              <a:gs pos="100000">
                <a:schemeClr val="tx1">
                  <a:lumMod val="95000"/>
                  <a:lumOff val="5000"/>
                </a:schemeClr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FDEB99B-6E02-4ED0-B6D5-24BAE0756A63}"/>
              </a:ext>
            </a:extLst>
          </p:cNvPr>
          <p:cNvSpPr/>
          <p:nvPr userDrawn="1"/>
        </p:nvSpPr>
        <p:spPr>
          <a:xfrm flipH="1">
            <a:off x="3878167" y="321371"/>
            <a:ext cx="4462811" cy="376019"/>
          </a:xfrm>
          <a:custGeom>
            <a:avLst/>
            <a:gdLst>
              <a:gd name="connsiteX0" fmla="*/ 0 w 5400001"/>
              <a:gd name="connsiteY0" fmla="*/ 0 h 454983"/>
              <a:gd name="connsiteX1" fmla="*/ 1178128 w 5400001"/>
              <a:gd name="connsiteY1" fmla="*/ 0 h 454983"/>
              <a:gd name="connsiteX2" fmla="*/ 1796988 w 5400001"/>
              <a:gd name="connsiteY2" fmla="*/ 0 h 454983"/>
              <a:gd name="connsiteX3" fmla="*/ 2424886 w 5400001"/>
              <a:gd name="connsiteY3" fmla="*/ 0 h 454983"/>
              <a:gd name="connsiteX4" fmla="*/ 2975116 w 5400001"/>
              <a:gd name="connsiteY4" fmla="*/ 0 h 454983"/>
              <a:gd name="connsiteX5" fmla="*/ 3603013 w 5400001"/>
              <a:gd name="connsiteY5" fmla="*/ 0 h 454983"/>
              <a:gd name="connsiteX6" fmla="*/ 4221874 w 5400001"/>
              <a:gd name="connsiteY6" fmla="*/ 0 h 454983"/>
              <a:gd name="connsiteX7" fmla="*/ 5400001 w 5400001"/>
              <a:gd name="connsiteY7" fmla="*/ 0 h 454983"/>
              <a:gd name="connsiteX8" fmla="*/ 4945018 w 5400001"/>
              <a:gd name="connsiteY8" fmla="*/ 454983 h 454983"/>
              <a:gd name="connsiteX9" fmla="*/ 4221874 w 5400001"/>
              <a:gd name="connsiteY9" fmla="*/ 454983 h 454983"/>
              <a:gd name="connsiteX10" fmla="*/ 3148030 w 5400001"/>
              <a:gd name="connsiteY10" fmla="*/ 454983 h 454983"/>
              <a:gd name="connsiteX11" fmla="*/ 2975116 w 5400001"/>
              <a:gd name="connsiteY11" fmla="*/ 454983 h 454983"/>
              <a:gd name="connsiteX12" fmla="*/ 2424886 w 5400001"/>
              <a:gd name="connsiteY12" fmla="*/ 454983 h 454983"/>
              <a:gd name="connsiteX13" fmla="*/ 2251971 w 5400001"/>
              <a:gd name="connsiteY13" fmla="*/ 454983 h 454983"/>
              <a:gd name="connsiteX14" fmla="*/ 1178128 w 5400001"/>
              <a:gd name="connsiteY14" fmla="*/ 454983 h 454983"/>
              <a:gd name="connsiteX15" fmla="*/ 454983 w 5400001"/>
              <a:gd name="connsiteY15" fmla="*/ 454983 h 454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400001" h="454983">
                <a:moveTo>
                  <a:pt x="0" y="0"/>
                </a:moveTo>
                <a:lnTo>
                  <a:pt x="1178128" y="0"/>
                </a:lnTo>
                <a:lnTo>
                  <a:pt x="1796988" y="0"/>
                </a:lnTo>
                <a:lnTo>
                  <a:pt x="2424886" y="0"/>
                </a:lnTo>
                <a:lnTo>
                  <a:pt x="2975116" y="0"/>
                </a:lnTo>
                <a:lnTo>
                  <a:pt x="3603013" y="0"/>
                </a:lnTo>
                <a:lnTo>
                  <a:pt x="4221874" y="0"/>
                </a:lnTo>
                <a:lnTo>
                  <a:pt x="5400001" y="0"/>
                </a:lnTo>
                <a:lnTo>
                  <a:pt x="4945018" y="454983"/>
                </a:lnTo>
                <a:lnTo>
                  <a:pt x="4221874" y="454983"/>
                </a:lnTo>
                <a:lnTo>
                  <a:pt x="3148030" y="454983"/>
                </a:lnTo>
                <a:lnTo>
                  <a:pt x="2975116" y="454983"/>
                </a:lnTo>
                <a:lnTo>
                  <a:pt x="2424886" y="454983"/>
                </a:lnTo>
                <a:lnTo>
                  <a:pt x="2251971" y="454983"/>
                </a:lnTo>
                <a:lnTo>
                  <a:pt x="1178128" y="454983"/>
                </a:lnTo>
                <a:lnTo>
                  <a:pt x="454983" y="454983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lumMod val="65000"/>
                  <a:lumOff val="35000"/>
                </a:schemeClr>
              </a:gs>
              <a:gs pos="6000">
                <a:schemeClr val="tx1">
                  <a:lumMod val="85000"/>
                  <a:lumOff val="15000"/>
                </a:schemeClr>
              </a:gs>
              <a:gs pos="100000">
                <a:schemeClr val="tx1">
                  <a:lumMod val="95000"/>
                  <a:lumOff val="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6716009F-16D0-4766-9192-055D6806E4F6}"/>
              </a:ext>
            </a:extLst>
          </p:cNvPr>
          <p:cNvSpPr/>
          <p:nvPr userDrawn="1"/>
        </p:nvSpPr>
        <p:spPr>
          <a:xfrm rot="16200000" flipH="1" flipV="1">
            <a:off x="5177764" y="3108565"/>
            <a:ext cx="5950408" cy="376019"/>
          </a:xfrm>
          <a:custGeom>
            <a:avLst/>
            <a:gdLst>
              <a:gd name="connsiteX0" fmla="*/ 7199994 w 7199994"/>
              <a:gd name="connsiteY0" fmla="*/ 0 h 454983"/>
              <a:gd name="connsiteX1" fmla="*/ 5003045 w 7199994"/>
              <a:gd name="connsiteY1" fmla="*/ 0 h 454983"/>
              <a:gd name="connsiteX2" fmla="*/ 4775114 w 7199994"/>
              <a:gd name="connsiteY2" fmla="*/ 0 h 454983"/>
              <a:gd name="connsiteX3" fmla="*/ 4621829 w 7199994"/>
              <a:gd name="connsiteY3" fmla="*/ 0 h 454983"/>
              <a:gd name="connsiteX4" fmla="*/ 2578165 w 7199994"/>
              <a:gd name="connsiteY4" fmla="*/ 0 h 454983"/>
              <a:gd name="connsiteX5" fmla="*/ 2424880 w 7199994"/>
              <a:gd name="connsiteY5" fmla="*/ 0 h 454983"/>
              <a:gd name="connsiteX6" fmla="*/ 2196949 w 7199994"/>
              <a:gd name="connsiteY6" fmla="*/ 0 h 454983"/>
              <a:gd name="connsiteX7" fmla="*/ 0 w 7199994"/>
              <a:gd name="connsiteY7" fmla="*/ 0 h 454983"/>
              <a:gd name="connsiteX8" fmla="*/ 454979 w 7199994"/>
              <a:gd name="connsiteY8" fmla="*/ 454983 h 454983"/>
              <a:gd name="connsiteX9" fmla="*/ 2196949 w 7199994"/>
              <a:gd name="connsiteY9" fmla="*/ 454983 h 454983"/>
              <a:gd name="connsiteX10" fmla="*/ 2424880 w 7199994"/>
              <a:gd name="connsiteY10" fmla="*/ 454983 h 454983"/>
              <a:gd name="connsiteX11" fmla="*/ 3033144 w 7199994"/>
              <a:gd name="connsiteY11" fmla="*/ 454983 h 454983"/>
              <a:gd name="connsiteX12" fmla="*/ 4166850 w 7199994"/>
              <a:gd name="connsiteY12" fmla="*/ 454983 h 454983"/>
              <a:gd name="connsiteX13" fmla="*/ 4775114 w 7199994"/>
              <a:gd name="connsiteY13" fmla="*/ 454983 h 454983"/>
              <a:gd name="connsiteX14" fmla="*/ 5003045 w 7199994"/>
              <a:gd name="connsiteY14" fmla="*/ 454983 h 454983"/>
              <a:gd name="connsiteX15" fmla="*/ 6745015 w 7199994"/>
              <a:gd name="connsiteY15" fmla="*/ 454983 h 454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199994" h="454983">
                <a:moveTo>
                  <a:pt x="7199994" y="0"/>
                </a:moveTo>
                <a:lnTo>
                  <a:pt x="5003045" y="0"/>
                </a:lnTo>
                <a:lnTo>
                  <a:pt x="4775114" y="0"/>
                </a:lnTo>
                <a:lnTo>
                  <a:pt x="4621829" y="0"/>
                </a:lnTo>
                <a:lnTo>
                  <a:pt x="2578165" y="0"/>
                </a:lnTo>
                <a:lnTo>
                  <a:pt x="2424880" y="0"/>
                </a:lnTo>
                <a:lnTo>
                  <a:pt x="2196949" y="0"/>
                </a:lnTo>
                <a:lnTo>
                  <a:pt x="0" y="0"/>
                </a:lnTo>
                <a:lnTo>
                  <a:pt x="454979" y="454983"/>
                </a:lnTo>
                <a:lnTo>
                  <a:pt x="2196949" y="454983"/>
                </a:lnTo>
                <a:lnTo>
                  <a:pt x="2424880" y="454983"/>
                </a:lnTo>
                <a:lnTo>
                  <a:pt x="3033144" y="454983"/>
                </a:lnTo>
                <a:lnTo>
                  <a:pt x="4166850" y="454983"/>
                </a:lnTo>
                <a:lnTo>
                  <a:pt x="4775114" y="454983"/>
                </a:lnTo>
                <a:lnTo>
                  <a:pt x="5003045" y="454983"/>
                </a:lnTo>
                <a:lnTo>
                  <a:pt x="6745015" y="454983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lumMod val="65000"/>
                  <a:lumOff val="35000"/>
                </a:schemeClr>
              </a:gs>
              <a:gs pos="6000">
                <a:schemeClr val="tx1">
                  <a:lumMod val="85000"/>
                  <a:lumOff val="15000"/>
                </a:schemeClr>
              </a:gs>
              <a:gs pos="100000">
                <a:schemeClr val="tx1">
                  <a:lumMod val="95000"/>
                  <a:lumOff val="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FC398024-49EB-4BE9-8255-0F6D7F854262}"/>
              </a:ext>
            </a:extLst>
          </p:cNvPr>
          <p:cNvSpPr/>
          <p:nvPr userDrawn="1"/>
        </p:nvSpPr>
        <p:spPr>
          <a:xfrm rot="16200000" flipH="1">
            <a:off x="1090974" y="3108564"/>
            <a:ext cx="5950408" cy="376019"/>
          </a:xfrm>
          <a:custGeom>
            <a:avLst/>
            <a:gdLst>
              <a:gd name="connsiteX0" fmla="*/ 6745015 w 7199994"/>
              <a:gd name="connsiteY0" fmla="*/ 454983 h 454983"/>
              <a:gd name="connsiteX1" fmla="*/ 5003045 w 7199994"/>
              <a:gd name="connsiteY1" fmla="*/ 454983 h 454983"/>
              <a:gd name="connsiteX2" fmla="*/ 4775114 w 7199994"/>
              <a:gd name="connsiteY2" fmla="*/ 454983 h 454983"/>
              <a:gd name="connsiteX3" fmla="*/ 4166850 w 7199994"/>
              <a:gd name="connsiteY3" fmla="*/ 454983 h 454983"/>
              <a:gd name="connsiteX4" fmla="*/ 3033144 w 7199994"/>
              <a:gd name="connsiteY4" fmla="*/ 454983 h 454983"/>
              <a:gd name="connsiteX5" fmla="*/ 2424880 w 7199994"/>
              <a:gd name="connsiteY5" fmla="*/ 454983 h 454983"/>
              <a:gd name="connsiteX6" fmla="*/ 2196949 w 7199994"/>
              <a:gd name="connsiteY6" fmla="*/ 454983 h 454983"/>
              <a:gd name="connsiteX7" fmla="*/ 454979 w 7199994"/>
              <a:gd name="connsiteY7" fmla="*/ 454983 h 454983"/>
              <a:gd name="connsiteX8" fmla="*/ 0 w 7199994"/>
              <a:gd name="connsiteY8" fmla="*/ 0 h 454983"/>
              <a:gd name="connsiteX9" fmla="*/ 2196949 w 7199994"/>
              <a:gd name="connsiteY9" fmla="*/ 0 h 454983"/>
              <a:gd name="connsiteX10" fmla="*/ 2424880 w 7199994"/>
              <a:gd name="connsiteY10" fmla="*/ 0 h 454983"/>
              <a:gd name="connsiteX11" fmla="*/ 2578165 w 7199994"/>
              <a:gd name="connsiteY11" fmla="*/ 0 h 454983"/>
              <a:gd name="connsiteX12" fmla="*/ 4621829 w 7199994"/>
              <a:gd name="connsiteY12" fmla="*/ 0 h 454983"/>
              <a:gd name="connsiteX13" fmla="*/ 4775114 w 7199994"/>
              <a:gd name="connsiteY13" fmla="*/ 0 h 454983"/>
              <a:gd name="connsiteX14" fmla="*/ 5003045 w 7199994"/>
              <a:gd name="connsiteY14" fmla="*/ 0 h 454983"/>
              <a:gd name="connsiteX15" fmla="*/ 7199994 w 7199994"/>
              <a:gd name="connsiteY15" fmla="*/ 0 h 454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199994" h="454983">
                <a:moveTo>
                  <a:pt x="6745015" y="454983"/>
                </a:moveTo>
                <a:lnTo>
                  <a:pt x="5003045" y="454983"/>
                </a:lnTo>
                <a:lnTo>
                  <a:pt x="4775114" y="454983"/>
                </a:lnTo>
                <a:lnTo>
                  <a:pt x="4166850" y="454983"/>
                </a:lnTo>
                <a:lnTo>
                  <a:pt x="3033144" y="454983"/>
                </a:lnTo>
                <a:lnTo>
                  <a:pt x="2424880" y="454983"/>
                </a:lnTo>
                <a:lnTo>
                  <a:pt x="2196949" y="454983"/>
                </a:lnTo>
                <a:lnTo>
                  <a:pt x="454979" y="454983"/>
                </a:lnTo>
                <a:lnTo>
                  <a:pt x="0" y="0"/>
                </a:lnTo>
                <a:lnTo>
                  <a:pt x="2196949" y="0"/>
                </a:lnTo>
                <a:lnTo>
                  <a:pt x="2424880" y="0"/>
                </a:lnTo>
                <a:lnTo>
                  <a:pt x="2578165" y="0"/>
                </a:lnTo>
                <a:lnTo>
                  <a:pt x="4621829" y="0"/>
                </a:lnTo>
                <a:lnTo>
                  <a:pt x="4775114" y="0"/>
                </a:lnTo>
                <a:lnTo>
                  <a:pt x="5003045" y="0"/>
                </a:lnTo>
                <a:lnTo>
                  <a:pt x="7199994" y="0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lumMod val="65000"/>
                  <a:lumOff val="35000"/>
                </a:schemeClr>
              </a:gs>
              <a:gs pos="6000">
                <a:schemeClr val="tx1">
                  <a:lumMod val="85000"/>
                  <a:lumOff val="15000"/>
                </a:schemeClr>
              </a:gs>
              <a:gs pos="100000">
                <a:schemeClr val="tx1">
                  <a:lumMod val="95000"/>
                  <a:lumOff val="5000"/>
                </a:schemeClr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noProof="0"/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0105CF2A-ABA4-45D7-A69F-957F4DAF87C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004367" y="1442032"/>
            <a:ext cx="2231407" cy="3709084"/>
          </a:xfrm>
          <a:custGeom>
            <a:avLst/>
            <a:gdLst>
              <a:gd name="connsiteX0" fmla="*/ 0 w 2231407"/>
              <a:gd name="connsiteY0" fmla="*/ 0 h 3709084"/>
              <a:gd name="connsiteX1" fmla="*/ 2231407 w 2231407"/>
              <a:gd name="connsiteY1" fmla="*/ 0 h 3709084"/>
              <a:gd name="connsiteX2" fmla="*/ 2231407 w 2231407"/>
              <a:gd name="connsiteY2" fmla="*/ 3709084 h 3709084"/>
              <a:gd name="connsiteX3" fmla="*/ 0 w 2231407"/>
              <a:gd name="connsiteY3" fmla="*/ 3709084 h 3709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1407" h="3709084">
                <a:moveTo>
                  <a:pt x="0" y="0"/>
                </a:moveTo>
                <a:lnTo>
                  <a:pt x="2231407" y="0"/>
                </a:lnTo>
                <a:lnTo>
                  <a:pt x="2231407" y="3709084"/>
                </a:lnTo>
                <a:lnTo>
                  <a:pt x="0" y="3709084"/>
                </a:lnTo>
                <a:close/>
              </a:path>
            </a:pathLst>
          </a:custGeom>
          <a:solidFill>
            <a:schemeClr val="bg2"/>
          </a:solidFill>
          <a:ln w="190500">
            <a:solidFill>
              <a:schemeClr val="tx1"/>
            </a:solidFill>
            <a:miter lim="800000"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600" i="1"/>
            </a:lvl1pPr>
          </a:lstStyle>
          <a:p>
            <a:r>
              <a:rPr lang="en-US" noProof="0"/>
              <a:t>Drag &amp; Drop or Insert your Image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A1D6E32B-E47F-4C80-968C-6DCCE30A7CB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05585" y="795700"/>
            <a:ext cx="2029566" cy="1406947"/>
          </a:xfrm>
        </p:spPr>
        <p:txBody>
          <a:bodyPr anchor="t">
            <a:normAutofit/>
          </a:bodyPr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Caption / Credits </a:t>
            </a:r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DFCE118F-8EE7-4483-AB35-C2AFD3035B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307149"/>
          </a:xfrm>
        </p:spPr>
        <p:txBody>
          <a:bodyPr>
            <a:normAutofit/>
          </a:bodyPr>
          <a:lstStyle>
            <a:lvl1pPr>
              <a:defRPr sz="21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199149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ngle Image Wide - Dark">
    <p:bg>
      <p:bgPr>
        <a:gradFill>
          <a:gsLst>
            <a:gs pos="0">
              <a:schemeClr val="tx1">
                <a:lumMod val="85000"/>
                <a:lumOff val="15000"/>
              </a:schemeClr>
            </a:gs>
            <a:gs pos="28000">
              <a:schemeClr val="tx1">
                <a:lumMod val="95000"/>
                <a:lumOff val="5000"/>
              </a:schemeClr>
            </a:gs>
            <a:gs pos="100000">
              <a:schemeClr val="tx1">
                <a:lumMod val="85000"/>
                <a:lumOff val="15000"/>
              </a:schemeClr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 descr="Frame Shadow Back">
            <a:extLst>
              <a:ext uri="{FF2B5EF4-FFF2-40B4-BE49-F238E27FC236}">
                <a16:creationId xmlns:a16="http://schemas.microsoft.com/office/drawing/2014/main" id="{1370A865-1825-4EB5-BAD9-B7BF6A65BB6F}"/>
              </a:ext>
            </a:extLst>
          </p:cNvPr>
          <p:cNvGrpSpPr/>
          <p:nvPr userDrawn="1"/>
        </p:nvGrpSpPr>
        <p:grpSpPr>
          <a:xfrm>
            <a:off x="453920" y="5318467"/>
            <a:ext cx="11838317" cy="887509"/>
            <a:chOff x="-184150" y="3740828"/>
            <a:chExt cx="13550900" cy="914401"/>
          </a:xfrm>
        </p:grpSpPr>
        <p:sp>
          <p:nvSpPr>
            <p:cNvPr id="23" name="Flowchart: Manual Operation 22">
              <a:extLst>
                <a:ext uri="{FF2B5EF4-FFF2-40B4-BE49-F238E27FC236}">
                  <a16:creationId xmlns:a16="http://schemas.microsoft.com/office/drawing/2014/main" id="{3C737E46-53D0-4AFD-B1DE-550717049609}"/>
                </a:ext>
              </a:extLst>
            </p:cNvPr>
            <p:cNvSpPr/>
            <p:nvPr/>
          </p:nvSpPr>
          <p:spPr>
            <a:xfrm>
              <a:off x="-184150" y="3822700"/>
              <a:ext cx="13550900" cy="832529"/>
            </a:xfrm>
            <a:prstGeom prst="flowChartManualOperation">
              <a:avLst/>
            </a:prstGeom>
            <a:gradFill>
              <a:gsLst>
                <a:gs pos="0">
                  <a:schemeClr val="tx1">
                    <a:alpha val="0"/>
                  </a:schemeClr>
                </a:gs>
                <a:gs pos="100000">
                  <a:schemeClr val="tx1">
                    <a:alpha val="39000"/>
                  </a:schemeClr>
                </a:gs>
              </a:gsLst>
              <a:lin ang="5400000" scaled="1"/>
            </a:gra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25" name="Flowchart: Manual Operation 24">
              <a:extLst>
                <a:ext uri="{FF2B5EF4-FFF2-40B4-BE49-F238E27FC236}">
                  <a16:creationId xmlns:a16="http://schemas.microsoft.com/office/drawing/2014/main" id="{31A97FA5-B7C1-4A63-9DFD-0A32DF8B001B}"/>
                </a:ext>
              </a:extLst>
            </p:cNvPr>
            <p:cNvSpPr/>
            <p:nvPr/>
          </p:nvSpPr>
          <p:spPr>
            <a:xfrm>
              <a:off x="-184150" y="3740828"/>
              <a:ext cx="13550900" cy="832529"/>
            </a:xfrm>
            <a:prstGeom prst="flowChartManualOperation">
              <a:avLst/>
            </a:prstGeom>
            <a:gradFill>
              <a:gsLst>
                <a:gs pos="65000">
                  <a:schemeClr val="tx1">
                    <a:alpha val="0"/>
                  </a:schemeClr>
                </a:gs>
                <a:gs pos="100000">
                  <a:schemeClr val="tx1">
                    <a:alpha val="39000"/>
                  </a:schemeClr>
                </a:gs>
              </a:gsLst>
              <a:lin ang="54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DF0E140A-516F-4CA5-88ED-9BB3022984B8}"/>
              </a:ext>
            </a:extLst>
          </p:cNvPr>
          <p:cNvSpPr>
            <a:spLocks/>
          </p:cNvSpPr>
          <p:nvPr userDrawn="1"/>
        </p:nvSpPr>
        <p:spPr>
          <a:xfrm rot="10800000">
            <a:off x="3228054" y="1182601"/>
            <a:ext cx="6290049" cy="449003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innerShdw blurRad="127000" dist="50800" dir="9180000">
              <a:prstClr val="black">
                <a:alpha val="6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noProof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8C22C93-59DF-4FB1-BD0B-CDEBB9DBAD7C}"/>
              </a:ext>
            </a:extLst>
          </p:cNvPr>
          <p:cNvSpPr>
            <a:spLocks/>
          </p:cNvSpPr>
          <p:nvPr userDrawn="1"/>
        </p:nvSpPr>
        <p:spPr>
          <a:xfrm rot="10800000">
            <a:off x="2773083" y="729000"/>
            <a:ext cx="7199994" cy="4536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7883787-89B6-4895-86A4-C45B57BD0B91}"/>
              </a:ext>
            </a:extLst>
          </p:cNvPr>
          <p:cNvSpPr>
            <a:spLocks/>
          </p:cNvSpPr>
          <p:nvPr userDrawn="1"/>
        </p:nvSpPr>
        <p:spPr>
          <a:xfrm rot="10800000">
            <a:off x="2773083" y="5675400"/>
            <a:ext cx="7199994" cy="4536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75D11119-742D-4F5E-A42E-AB6104CAC6D0}"/>
              </a:ext>
            </a:extLst>
          </p:cNvPr>
          <p:cNvSpPr/>
          <p:nvPr userDrawn="1"/>
        </p:nvSpPr>
        <p:spPr>
          <a:xfrm rot="5400000" flipH="1" flipV="1">
            <a:off x="300574" y="3201509"/>
            <a:ext cx="5400001" cy="454983"/>
          </a:xfrm>
          <a:custGeom>
            <a:avLst/>
            <a:gdLst>
              <a:gd name="connsiteX0" fmla="*/ 5400001 w 5400001"/>
              <a:gd name="connsiteY0" fmla="*/ 0 h 454983"/>
              <a:gd name="connsiteX1" fmla="*/ 4945018 w 5400001"/>
              <a:gd name="connsiteY1" fmla="*/ 454983 h 454983"/>
              <a:gd name="connsiteX2" fmla="*/ 4221873 w 5400001"/>
              <a:gd name="connsiteY2" fmla="*/ 454983 h 454983"/>
              <a:gd name="connsiteX3" fmla="*/ 3148030 w 5400001"/>
              <a:gd name="connsiteY3" fmla="*/ 454983 h 454983"/>
              <a:gd name="connsiteX4" fmla="*/ 2975116 w 5400001"/>
              <a:gd name="connsiteY4" fmla="*/ 454983 h 454983"/>
              <a:gd name="connsiteX5" fmla="*/ 2424886 w 5400001"/>
              <a:gd name="connsiteY5" fmla="*/ 454983 h 454983"/>
              <a:gd name="connsiteX6" fmla="*/ 2251971 w 5400001"/>
              <a:gd name="connsiteY6" fmla="*/ 454983 h 454983"/>
              <a:gd name="connsiteX7" fmla="*/ 1178128 w 5400001"/>
              <a:gd name="connsiteY7" fmla="*/ 454983 h 454983"/>
              <a:gd name="connsiteX8" fmla="*/ 454983 w 5400001"/>
              <a:gd name="connsiteY8" fmla="*/ 454983 h 454983"/>
              <a:gd name="connsiteX9" fmla="*/ 0 w 5400001"/>
              <a:gd name="connsiteY9" fmla="*/ 0 h 454983"/>
              <a:gd name="connsiteX10" fmla="*/ 1178128 w 5400001"/>
              <a:gd name="connsiteY10" fmla="*/ 0 h 454983"/>
              <a:gd name="connsiteX11" fmla="*/ 1796988 w 5400001"/>
              <a:gd name="connsiteY11" fmla="*/ 0 h 454983"/>
              <a:gd name="connsiteX12" fmla="*/ 2424886 w 5400001"/>
              <a:gd name="connsiteY12" fmla="*/ 0 h 454983"/>
              <a:gd name="connsiteX13" fmla="*/ 2975116 w 5400001"/>
              <a:gd name="connsiteY13" fmla="*/ 0 h 454983"/>
              <a:gd name="connsiteX14" fmla="*/ 3603013 w 5400001"/>
              <a:gd name="connsiteY14" fmla="*/ 0 h 454983"/>
              <a:gd name="connsiteX15" fmla="*/ 4221873 w 5400001"/>
              <a:gd name="connsiteY15" fmla="*/ 0 h 454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400001" h="454983">
                <a:moveTo>
                  <a:pt x="5400001" y="0"/>
                </a:moveTo>
                <a:lnTo>
                  <a:pt x="4945018" y="454983"/>
                </a:lnTo>
                <a:lnTo>
                  <a:pt x="4221873" y="454983"/>
                </a:lnTo>
                <a:lnTo>
                  <a:pt x="3148030" y="454983"/>
                </a:lnTo>
                <a:lnTo>
                  <a:pt x="2975116" y="454983"/>
                </a:lnTo>
                <a:lnTo>
                  <a:pt x="2424886" y="454983"/>
                </a:lnTo>
                <a:lnTo>
                  <a:pt x="2251971" y="454983"/>
                </a:lnTo>
                <a:lnTo>
                  <a:pt x="1178128" y="454983"/>
                </a:lnTo>
                <a:lnTo>
                  <a:pt x="454983" y="454983"/>
                </a:lnTo>
                <a:lnTo>
                  <a:pt x="0" y="0"/>
                </a:lnTo>
                <a:lnTo>
                  <a:pt x="1178128" y="0"/>
                </a:lnTo>
                <a:lnTo>
                  <a:pt x="1796988" y="0"/>
                </a:lnTo>
                <a:lnTo>
                  <a:pt x="2424886" y="0"/>
                </a:lnTo>
                <a:lnTo>
                  <a:pt x="2975116" y="0"/>
                </a:lnTo>
                <a:lnTo>
                  <a:pt x="3603013" y="0"/>
                </a:lnTo>
                <a:lnTo>
                  <a:pt x="4221873" y="0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lumMod val="65000"/>
                  <a:lumOff val="35000"/>
                </a:schemeClr>
              </a:gs>
              <a:gs pos="6000">
                <a:schemeClr val="tx1">
                  <a:lumMod val="85000"/>
                  <a:lumOff val="15000"/>
                </a:schemeClr>
              </a:gs>
              <a:gs pos="100000">
                <a:schemeClr val="tx1">
                  <a:lumMod val="95000"/>
                  <a:lumOff val="5000"/>
                </a:schemeClr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noProof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0BE44002-944A-471D-B590-493B7690889E}"/>
              </a:ext>
            </a:extLst>
          </p:cNvPr>
          <p:cNvSpPr/>
          <p:nvPr userDrawn="1"/>
        </p:nvSpPr>
        <p:spPr>
          <a:xfrm rot="5400000">
            <a:off x="7045585" y="3201509"/>
            <a:ext cx="5400001" cy="454983"/>
          </a:xfrm>
          <a:custGeom>
            <a:avLst/>
            <a:gdLst>
              <a:gd name="connsiteX0" fmla="*/ 0 w 5400001"/>
              <a:gd name="connsiteY0" fmla="*/ 0 h 454983"/>
              <a:gd name="connsiteX1" fmla="*/ 1178128 w 5400001"/>
              <a:gd name="connsiteY1" fmla="*/ 0 h 454983"/>
              <a:gd name="connsiteX2" fmla="*/ 1796988 w 5400001"/>
              <a:gd name="connsiteY2" fmla="*/ 0 h 454983"/>
              <a:gd name="connsiteX3" fmla="*/ 2424886 w 5400001"/>
              <a:gd name="connsiteY3" fmla="*/ 0 h 454983"/>
              <a:gd name="connsiteX4" fmla="*/ 2975116 w 5400001"/>
              <a:gd name="connsiteY4" fmla="*/ 0 h 454983"/>
              <a:gd name="connsiteX5" fmla="*/ 3603013 w 5400001"/>
              <a:gd name="connsiteY5" fmla="*/ 0 h 454983"/>
              <a:gd name="connsiteX6" fmla="*/ 4221874 w 5400001"/>
              <a:gd name="connsiteY6" fmla="*/ 0 h 454983"/>
              <a:gd name="connsiteX7" fmla="*/ 5400001 w 5400001"/>
              <a:gd name="connsiteY7" fmla="*/ 0 h 454983"/>
              <a:gd name="connsiteX8" fmla="*/ 4945018 w 5400001"/>
              <a:gd name="connsiteY8" fmla="*/ 454983 h 454983"/>
              <a:gd name="connsiteX9" fmla="*/ 4221874 w 5400001"/>
              <a:gd name="connsiteY9" fmla="*/ 454983 h 454983"/>
              <a:gd name="connsiteX10" fmla="*/ 3148030 w 5400001"/>
              <a:gd name="connsiteY10" fmla="*/ 454983 h 454983"/>
              <a:gd name="connsiteX11" fmla="*/ 2975116 w 5400001"/>
              <a:gd name="connsiteY11" fmla="*/ 454983 h 454983"/>
              <a:gd name="connsiteX12" fmla="*/ 2424886 w 5400001"/>
              <a:gd name="connsiteY12" fmla="*/ 454983 h 454983"/>
              <a:gd name="connsiteX13" fmla="*/ 2251971 w 5400001"/>
              <a:gd name="connsiteY13" fmla="*/ 454983 h 454983"/>
              <a:gd name="connsiteX14" fmla="*/ 1178128 w 5400001"/>
              <a:gd name="connsiteY14" fmla="*/ 454983 h 454983"/>
              <a:gd name="connsiteX15" fmla="*/ 454983 w 5400001"/>
              <a:gd name="connsiteY15" fmla="*/ 454983 h 454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400001" h="454983">
                <a:moveTo>
                  <a:pt x="0" y="0"/>
                </a:moveTo>
                <a:lnTo>
                  <a:pt x="1178128" y="0"/>
                </a:lnTo>
                <a:lnTo>
                  <a:pt x="1796988" y="0"/>
                </a:lnTo>
                <a:lnTo>
                  <a:pt x="2424886" y="0"/>
                </a:lnTo>
                <a:lnTo>
                  <a:pt x="2975116" y="0"/>
                </a:lnTo>
                <a:lnTo>
                  <a:pt x="3603013" y="0"/>
                </a:lnTo>
                <a:lnTo>
                  <a:pt x="4221874" y="0"/>
                </a:lnTo>
                <a:lnTo>
                  <a:pt x="5400001" y="0"/>
                </a:lnTo>
                <a:lnTo>
                  <a:pt x="4945018" y="454983"/>
                </a:lnTo>
                <a:lnTo>
                  <a:pt x="4221874" y="454983"/>
                </a:lnTo>
                <a:lnTo>
                  <a:pt x="3148030" y="454983"/>
                </a:lnTo>
                <a:lnTo>
                  <a:pt x="2975116" y="454983"/>
                </a:lnTo>
                <a:lnTo>
                  <a:pt x="2424886" y="454983"/>
                </a:lnTo>
                <a:lnTo>
                  <a:pt x="2251971" y="454983"/>
                </a:lnTo>
                <a:lnTo>
                  <a:pt x="1178128" y="454983"/>
                </a:lnTo>
                <a:lnTo>
                  <a:pt x="454983" y="454983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lumMod val="65000"/>
                  <a:lumOff val="35000"/>
                </a:schemeClr>
              </a:gs>
              <a:gs pos="6000">
                <a:schemeClr val="tx1">
                  <a:lumMod val="85000"/>
                  <a:lumOff val="15000"/>
                </a:schemeClr>
              </a:gs>
              <a:gs pos="100000">
                <a:schemeClr val="tx1">
                  <a:lumMod val="95000"/>
                  <a:lumOff val="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9FCD47D1-AEA6-4D74-AEE2-456D52615CCB}"/>
              </a:ext>
            </a:extLst>
          </p:cNvPr>
          <p:cNvSpPr/>
          <p:nvPr userDrawn="1"/>
        </p:nvSpPr>
        <p:spPr>
          <a:xfrm rot="10800000" flipV="1">
            <a:off x="2773083" y="729001"/>
            <a:ext cx="7199994" cy="454983"/>
          </a:xfrm>
          <a:custGeom>
            <a:avLst/>
            <a:gdLst>
              <a:gd name="connsiteX0" fmla="*/ 7199994 w 7199994"/>
              <a:gd name="connsiteY0" fmla="*/ 0 h 454983"/>
              <a:gd name="connsiteX1" fmla="*/ 5003045 w 7199994"/>
              <a:gd name="connsiteY1" fmla="*/ 0 h 454983"/>
              <a:gd name="connsiteX2" fmla="*/ 4775114 w 7199994"/>
              <a:gd name="connsiteY2" fmla="*/ 0 h 454983"/>
              <a:gd name="connsiteX3" fmla="*/ 4621829 w 7199994"/>
              <a:gd name="connsiteY3" fmla="*/ 0 h 454983"/>
              <a:gd name="connsiteX4" fmla="*/ 2578165 w 7199994"/>
              <a:gd name="connsiteY4" fmla="*/ 0 h 454983"/>
              <a:gd name="connsiteX5" fmla="*/ 2424880 w 7199994"/>
              <a:gd name="connsiteY5" fmla="*/ 0 h 454983"/>
              <a:gd name="connsiteX6" fmla="*/ 2196949 w 7199994"/>
              <a:gd name="connsiteY6" fmla="*/ 0 h 454983"/>
              <a:gd name="connsiteX7" fmla="*/ 0 w 7199994"/>
              <a:gd name="connsiteY7" fmla="*/ 0 h 454983"/>
              <a:gd name="connsiteX8" fmla="*/ 454979 w 7199994"/>
              <a:gd name="connsiteY8" fmla="*/ 454983 h 454983"/>
              <a:gd name="connsiteX9" fmla="*/ 2196949 w 7199994"/>
              <a:gd name="connsiteY9" fmla="*/ 454983 h 454983"/>
              <a:gd name="connsiteX10" fmla="*/ 2424880 w 7199994"/>
              <a:gd name="connsiteY10" fmla="*/ 454983 h 454983"/>
              <a:gd name="connsiteX11" fmla="*/ 3033144 w 7199994"/>
              <a:gd name="connsiteY11" fmla="*/ 454983 h 454983"/>
              <a:gd name="connsiteX12" fmla="*/ 4166850 w 7199994"/>
              <a:gd name="connsiteY12" fmla="*/ 454983 h 454983"/>
              <a:gd name="connsiteX13" fmla="*/ 4775114 w 7199994"/>
              <a:gd name="connsiteY13" fmla="*/ 454983 h 454983"/>
              <a:gd name="connsiteX14" fmla="*/ 5003045 w 7199994"/>
              <a:gd name="connsiteY14" fmla="*/ 454983 h 454983"/>
              <a:gd name="connsiteX15" fmla="*/ 6745015 w 7199994"/>
              <a:gd name="connsiteY15" fmla="*/ 454983 h 454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199994" h="454983">
                <a:moveTo>
                  <a:pt x="7199994" y="0"/>
                </a:moveTo>
                <a:lnTo>
                  <a:pt x="5003045" y="0"/>
                </a:lnTo>
                <a:lnTo>
                  <a:pt x="4775114" y="0"/>
                </a:lnTo>
                <a:lnTo>
                  <a:pt x="4621829" y="0"/>
                </a:lnTo>
                <a:lnTo>
                  <a:pt x="2578165" y="0"/>
                </a:lnTo>
                <a:lnTo>
                  <a:pt x="2424880" y="0"/>
                </a:lnTo>
                <a:lnTo>
                  <a:pt x="2196949" y="0"/>
                </a:lnTo>
                <a:lnTo>
                  <a:pt x="0" y="0"/>
                </a:lnTo>
                <a:lnTo>
                  <a:pt x="454979" y="454983"/>
                </a:lnTo>
                <a:lnTo>
                  <a:pt x="2196949" y="454983"/>
                </a:lnTo>
                <a:lnTo>
                  <a:pt x="2424880" y="454983"/>
                </a:lnTo>
                <a:lnTo>
                  <a:pt x="3033144" y="454983"/>
                </a:lnTo>
                <a:lnTo>
                  <a:pt x="4166850" y="454983"/>
                </a:lnTo>
                <a:lnTo>
                  <a:pt x="4775114" y="454983"/>
                </a:lnTo>
                <a:lnTo>
                  <a:pt x="5003045" y="454983"/>
                </a:lnTo>
                <a:lnTo>
                  <a:pt x="6745015" y="454983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lumMod val="65000"/>
                  <a:lumOff val="35000"/>
                </a:schemeClr>
              </a:gs>
              <a:gs pos="6000">
                <a:schemeClr val="tx1">
                  <a:lumMod val="85000"/>
                  <a:lumOff val="15000"/>
                </a:schemeClr>
              </a:gs>
              <a:gs pos="100000">
                <a:schemeClr val="tx1">
                  <a:lumMod val="95000"/>
                  <a:lumOff val="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5ECF369B-D5BA-448E-87FF-37481AE2EA5E}"/>
              </a:ext>
            </a:extLst>
          </p:cNvPr>
          <p:cNvSpPr/>
          <p:nvPr userDrawn="1"/>
        </p:nvSpPr>
        <p:spPr>
          <a:xfrm rot="10800000">
            <a:off x="2773083" y="5674017"/>
            <a:ext cx="7199994" cy="454983"/>
          </a:xfrm>
          <a:custGeom>
            <a:avLst/>
            <a:gdLst>
              <a:gd name="connsiteX0" fmla="*/ 6745015 w 7199994"/>
              <a:gd name="connsiteY0" fmla="*/ 454983 h 454983"/>
              <a:gd name="connsiteX1" fmla="*/ 5003045 w 7199994"/>
              <a:gd name="connsiteY1" fmla="*/ 454983 h 454983"/>
              <a:gd name="connsiteX2" fmla="*/ 4775114 w 7199994"/>
              <a:gd name="connsiteY2" fmla="*/ 454983 h 454983"/>
              <a:gd name="connsiteX3" fmla="*/ 4166850 w 7199994"/>
              <a:gd name="connsiteY3" fmla="*/ 454983 h 454983"/>
              <a:gd name="connsiteX4" fmla="*/ 3033144 w 7199994"/>
              <a:gd name="connsiteY4" fmla="*/ 454983 h 454983"/>
              <a:gd name="connsiteX5" fmla="*/ 2424880 w 7199994"/>
              <a:gd name="connsiteY5" fmla="*/ 454983 h 454983"/>
              <a:gd name="connsiteX6" fmla="*/ 2196949 w 7199994"/>
              <a:gd name="connsiteY6" fmla="*/ 454983 h 454983"/>
              <a:gd name="connsiteX7" fmla="*/ 454979 w 7199994"/>
              <a:gd name="connsiteY7" fmla="*/ 454983 h 454983"/>
              <a:gd name="connsiteX8" fmla="*/ 0 w 7199994"/>
              <a:gd name="connsiteY8" fmla="*/ 0 h 454983"/>
              <a:gd name="connsiteX9" fmla="*/ 2196949 w 7199994"/>
              <a:gd name="connsiteY9" fmla="*/ 0 h 454983"/>
              <a:gd name="connsiteX10" fmla="*/ 2424880 w 7199994"/>
              <a:gd name="connsiteY10" fmla="*/ 0 h 454983"/>
              <a:gd name="connsiteX11" fmla="*/ 2578165 w 7199994"/>
              <a:gd name="connsiteY11" fmla="*/ 0 h 454983"/>
              <a:gd name="connsiteX12" fmla="*/ 4621829 w 7199994"/>
              <a:gd name="connsiteY12" fmla="*/ 0 h 454983"/>
              <a:gd name="connsiteX13" fmla="*/ 4775114 w 7199994"/>
              <a:gd name="connsiteY13" fmla="*/ 0 h 454983"/>
              <a:gd name="connsiteX14" fmla="*/ 5003045 w 7199994"/>
              <a:gd name="connsiteY14" fmla="*/ 0 h 454983"/>
              <a:gd name="connsiteX15" fmla="*/ 7199994 w 7199994"/>
              <a:gd name="connsiteY15" fmla="*/ 0 h 454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199994" h="454983">
                <a:moveTo>
                  <a:pt x="6745015" y="454983"/>
                </a:moveTo>
                <a:lnTo>
                  <a:pt x="5003045" y="454983"/>
                </a:lnTo>
                <a:lnTo>
                  <a:pt x="4775114" y="454983"/>
                </a:lnTo>
                <a:lnTo>
                  <a:pt x="4166850" y="454983"/>
                </a:lnTo>
                <a:lnTo>
                  <a:pt x="3033144" y="454983"/>
                </a:lnTo>
                <a:lnTo>
                  <a:pt x="2424880" y="454983"/>
                </a:lnTo>
                <a:lnTo>
                  <a:pt x="2196949" y="454983"/>
                </a:lnTo>
                <a:lnTo>
                  <a:pt x="454979" y="454983"/>
                </a:lnTo>
                <a:lnTo>
                  <a:pt x="0" y="0"/>
                </a:lnTo>
                <a:lnTo>
                  <a:pt x="2196949" y="0"/>
                </a:lnTo>
                <a:lnTo>
                  <a:pt x="2424880" y="0"/>
                </a:lnTo>
                <a:lnTo>
                  <a:pt x="2578165" y="0"/>
                </a:lnTo>
                <a:lnTo>
                  <a:pt x="4621829" y="0"/>
                </a:lnTo>
                <a:lnTo>
                  <a:pt x="4775114" y="0"/>
                </a:lnTo>
                <a:lnTo>
                  <a:pt x="5003045" y="0"/>
                </a:lnTo>
                <a:lnTo>
                  <a:pt x="7199994" y="0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lumMod val="65000"/>
                  <a:lumOff val="35000"/>
                </a:schemeClr>
              </a:gs>
              <a:gs pos="6000">
                <a:schemeClr val="tx1">
                  <a:lumMod val="85000"/>
                  <a:lumOff val="15000"/>
                </a:schemeClr>
              </a:gs>
              <a:gs pos="100000">
                <a:schemeClr val="tx1">
                  <a:lumMod val="95000"/>
                  <a:lumOff val="5000"/>
                </a:schemeClr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/>
          </a:p>
        </p:txBody>
      </p:sp>
      <p:sp>
        <p:nvSpPr>
          <p:cNvPr id="34" name="Rectangle: Rounded Corners 33" descr="Frame Shadow Front">
            <a:extLst>
              <a:ext uri="{FF2B5EF4-FFF2-40B4-BE49-F238E27FC236}">
                <a16:creationId xmlns:a16="http://schemas.microsoft.com/office/drawing/2014/main" id="{84920F4E-8EC7-4769-896F-89EAD8207D4F}"/>
              </a:ext>
            </a:extLst>
          </p:cNvPr>
          <p:cNvSpPr/>
          <p:nvPr userDrawn="1"/>
        </p:nvSpPr>
        <p:spPr>
          <a:xfrm>
            <a:off x="1327349" y="5950170"/>
            <a:ext cx="9765030" cy="756844"/>
          </a:xfrm>
          <a:prstGeom prst="roundRect">
            <a:avLst>
              <a:gd name="adj" fmla="val 50000"/>
            </a:avLst>
          </a:prstGeom>
          <a:solidFill>
            <a:schemeClr val="tx1">
              <a:alpha val="16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BAD2D318-BFEE-4612-AED6-480A167D1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68000"/>
          </a:xfrm>
        </p:spPr>
        <p:txBody>
          <a:bodyPr anchor="t">
            <a:norm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5" name="Picture Placeholder 44">
            <a:extLst>
              <a:ext uri="{FF2B5EF4-FFF2-40B4-BE49-F238E27FC236}">
                <a16:creationId xmlns:a16="http://schemas.microsoft.com/office/drawing/2014/main" id="{CE6828A2-5B7A-4F4C-B64E-9EAE39FF46E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129084" y="2066299"/>
            <a:ext cx="4487992" cy="2700002"/>
          </a:xfrm>
          <a:custGeom>
            <a:avLst/>
            <a:gdLst>
              <a:gd name="connsiteX0" fmla="*/ 0 w 4487992"/>
              <a:gd name="connsiteY0" fmla="*/ 0 h 2700002"/>
              <a:gd name="connsiteX1" fmla="*/ 4487992 w 4487992"/>
              <a:gd name="connsiteY1" fmla="*/ 0 h 2700002"/>
              <a:gd name="connsiteX2" fmla="*/ 4487992 w 4487992"/>
              <a:gd name="connsiteY2" fmla="*/ 2700002 h 2700002"/>
              <a:gd name="connsiteX3" fmla="*/ 0 w 4487992"/>
              <a:gd name="connsiteY3" fmla="*/ 2700002 h 2700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87992" h="2700002">
                <a:moveTo>
                  <a:pt x="0" y="0"/>
                </a:moveTo>
                <a:lnTo>
                  <a:pt x="4487992" y="0"/>
                </a:lnTo>
                <a:lnTo>
                  <a:pt x="4487992" y="2700002"/>
                </a:lnTo>
                <a:lnTo>
                  <a:pt x="0" y="2700002"/>
                </a:lnTo>
                <a:close/>
              </a:path>
            </a:pathLst>
          </a:custGeom>
          <a:solidFill>
            <a:schemeClr val="bg2"/>
          </a:solidFill>
          <a:ln w="190500">
            <a:solidFill>
              <a:schemeClr val="tx1"/>
            </a:solidFill>
            <a:miter lim="800000"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600" i="1"/>
            </a:lvl1pPr>
          </a:lstStyle>
          <a:p>
            <a:r>
              <a:rPr lang="en-US" noProof="0"/>
              <a:t>Drag &amp; Drop or Insert your Image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0FF609-7CC7-49DF-AB73-8A95AB582E7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44331" y="728999"/>
            <a:ext cx="2029566" cy="1406947"/>
          </a:xfrm>
        </p:spPr>
        <p:txBody>
          <a:bodyPr anchor="t">
            <a:normAutofit/>
          </a:bodyPr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Caption / Credits </a:t>
            </a:r>
          </a:p>
        </p:txBody>
      </p:sp>
    </p:spTree>
    <p:extLst>
      <p:ext uri="{BB962C8B-B14F-4D97-AF65-F5344CB8AC3E}">
        <p14:creationId xmlns:p14="http://schemas.microsoft.com/office/powerpoint/2010/main" val="6020484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 X Images Option 1 - Dark">
    <p:bg>
      <p:bgPr>
        <a:gradFill>
          <a:gsLst>
            <a:gs pos="0">
              <a:schemeClr val="tx1">
                <a:lumMod val="85000"/>
                <a:lumOff val="15000"/>
              </a:schemeClr>
            </a:gs>
            <a:gs pos="28000">
              <a:schemeClr val="tx1">
                <a:lumMod val="95000"/>
                <a:lumOff val="5000"/>
              </a:schemeClr>
            </a:gs>
            <a:gs pos="100000">
              <a:schemeClr val="tx1">
                <a:lumMod val="85000"/>
                <a:lumOff val="15000"/>
              </a:schemeClr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>
            <a:extLst>
              <a:ext uri="{FF2B5EF4-FFF2-40B4-BE49-F238E27FC236}">
                <a16:creationId xmlns:a16="http://schemas.microsoft.com/office/drawing/2014/main" id="{E66AF765-AE4F-4691-8E10-B2C02FFC574D}"/>
              </a:ext>
            </a:extLst>
          </p:cNvPr>
          <p:cNvGrpSpPr/>
          <p:nvPr userDrawn="1"/>
        </p:nvGrpSpPr>
        <p:grpSpPr>
          <a:xfrm>
            <a:off x="-437324" y="459403"/>
            <a:ext cx="6722734" cy="5483705"/>
            <a:chOff x="2398496" y="321369"/>
            <a:chExt cx="7395005" cy="6032074"/>
          </a:xfrm>
          <a:scene3d>
            <a:camera prst="perspectiveContrastingRightFacing"/>
            <a:lightRig rig="threePt" dir="t"/>
          </a:scene3d>
        </p:grpSpPr>
        <p:grpSp>
          <p:nvGrpSpPr>
            <p:cNvPr id="33" name="Group 32" descr="Frame Shadow Back">
              <a:extLst>
                <a:ext uri="{FF2B5EF4-FFF2-40B4-BE49-F238E27FC236}">
                  <a16:creationId xmlns:a16="http://schemas.microsoft.com/office/drawing/2014/main" id="{132BEBE5-CDAC-431A-8A08-A5FCEBD78921}"/>
                </a:ext>
              </a:extLst>
            </p:cNvPr>
            <p:cNvGrpSpPr/>
            <p:nvPr/>
          </p:nvGrpSpPr>
          <p:grpSpPr>
            <a:xfrm>
              <a:off x="2398496" y="5465933"/>
              <a:ext cx="7395005" cy="887510"/>
              <a:chOff x="-184150" y="3740828"/>
              <a:chExt cx="13550900" cy="914401"/>
            </a:xfrm>
          </p:grpSpPr>
          <p:sp>
            <p:nvSpPr>
              <p:cNvPr id="50" name="Flowchart: Manual Operation 49">
                <a:extLst>
                  <a:ext uri="{FF2B5EF4-FFF2-40B4-BE49-F238E27FC236}">
                    <a16:creationId xmlns:a16="http://schemas.microsoft.com/office/drawing/2014/main" id="{E4134685-BF4E-45A6-A112-F7373A0DBE89}"/>
                  </a:ext>
                </a:extLst>
              </p:cNvPr>
              <p:cNvSpPr/>
              <p:nvPr/>
            </p:nvSpPr>
            <p:spPr>
              <a:xfrm>
                <a:off x="-184150" y="3822700"/>
                <a:ext cx="13550900" cy="832529"/>
              </a:xfrm>
              <a:prstGeom prst="flowChartManualOperation">
                <a:avLst/>
              </a:prstGeom>
              <a:gradFill>
                <a:gsLst>
                  <a:gs pos="0">
                    <a:schemeClr val="tx1">
                      <a:alpha val="0"/>
                    </a:schemeClr>
                  </a:gs>
                  <a:gs pos="100000">
                    <a:schemeClr val="tx1">
                      <a:alpha val="39000"/>
                    </a:schemeClr>
                  </a:gs>
                </a:gsLst>
                <a:lin ang="5400000" scaled="1"/>
              </a:gradFill>
              <a:ln>
                <a:noFill/>
              </a:ln>
              <a:effectLst>
                <a:softEdge rad="127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51" name="Flowchart: Manual Operation 50">
                <a:extLst>
                  <a:ext uri="{FF2B5EF4-FFF2-40B4-BE49-F238E27FC236}">
                    <a16:creationId xmlns:a16="http://schemas.microsoft.com/office/drawing/2014/main" id="{D1EFAC39-D60F-4F84-B6F2-DA8E94BE6358}"/>
                  </a:ext>
                </a:extLst>
              </p:cNvPr>
              <p:cNvSpPr/>
              <p:nvPr/>
            </p:nvSpPr>
            <p:spPr>
              <a:xfrm>
                <a:off x="-184150" y="3740828"/>
                <a:ext cx="13550900" cy="832529"/>
              </a:xfrm>
              <a:prstGeom prst="flowChartManualOperation">
                <a:avLst/>
              </a:prstGeom>
              <a:gradFill>
                <a:gsLst>
                  <a:gs pos="65000">
                    <a:schemeClr val="tx1">
                      <a:alpha val="0"/>
                    </a:schemeClr>
                  </a:gs>
                  <a:gs pos="100000">
                    <a:schemeClr val="tx1">
                      <a:alpha val="39000"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DA9C90E3-9DEF-4C68-9D96-C2EA01ED062B}"/>
                </a:ext>
              </a:extLst>
            </p:cNvPr>
            <p:cNvSpPr>
              <a:spLocks/>
            </p:cNvSpPr>
            <p:nvPr/>
          </p:nvSpPr>
          <p:spPr>
            <a:xfrm rot="16200000" flipH="1">
              <a:off x="3511523" y="1441191"/>
              <a:ext cx="5198386" cy="3710769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effectLst>
              <a:innerShdw blurRad="127000" dist="50800" dir="9180000">
                <a:prstClr val="black">
                  <a:alpha val="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CD60DFF3-1B0E-49CE-B877-162680187EAB}"/>
                </a:ext>
              </a:extLst>
            </p:cNvPr>
            <p:cNvSpPr>
              <a:spLocks/>
            </p:cNvSpPr>
            <p:nvPr/>
          </p:nvSpPr>
          <p:spPr>
            <a:xfrm rot="16200000" flipH="1">
              <a:off x="5178335" y="3109136"/>
              <a:ext cx="5950408" cy="37487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637D9B6D-42A1-482B-AEF4-EB321FB9530A}"/>
                </a:ext>
              </a:extLst>
            </p:cNvPr>
            <p:cNvSpPr>
              <a:spLocks/>
            </p:cNvSpPr>
            <p:nvPr/>
          </p:nvSpPr>
          <p:spPr>
            <a:xfrm rot="16200000" flipH="1">
              <a:off x="1090403" y="3109136"/>
              <a:ext cx="5950408" cy="37487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F1BD97AF-A8BC-4FEC-838F-4A2D0CD82E8A}"/>
                </a:ext>
              </a:extLst>
            </p:cNvPr>
            <p:cNvSpPr/>
            <p:nvPr userDrawn="1"/>
          </p:nvSpPr>
          <p:spPr>
            <a:xfrm flipV="1">
              <a:off x="3878168" y="5895760"/>
              <a:ext cx="4462810" cy="376020"/>
            </a:xfrm>
            <a:custGeom>
              <a:avLst/>
              <a:gdLst>
                <a:gd name="connsiteX0" fmla="*/ 5400001 w 5400001"/>
                <a:gd name="connsiteY0" fmla="*/ 0 h 454983"/>
                <a:gd name="connsiteX1" fmla="*/ 4945018 w 5400001"/>
                <a:gd name="connsiteY1" fmla="*/ 454983 h 454983"/>
                <a:gd name="connsiteX2" fmla="*/ 4221873 w 5400001"/>
                <a:gd name="connsiteY2" fmla="*/ 454983 h 454983"/>
                <a:gd name="connsiteX3" fmla="*/ 3148030 w 5400001"/>
                <a:gd name="connsiteY3" fmla="*/ 454983 h 454983"/>
                <a:gd name="connsiteX4" fmla="*/ 2975116 w 5400001"/>
                <a:gd name="connsiteY4" fmla="*/ 454983 h 454983"/>
                <a:gd name="connsiteX5" fmla="*/ 2424886 w 5400001"/>
                <a:gd name="connsiteY5" fmla="*/ 454983 h 454983"/>
                <a:gd name="connsiteX6" fmla="*/ 2251971 w 5400001"/>
                <a:gd name="connsiteY6" fmla="*/ 454983 h 454983"/>
                <a:gd name="connsiteX7" fmla="*/ 1178128 w 5400001"/>
                <a:gd name="connsiteY7" fmla="*/ 454983 h 454983"/>
                <a:gd name="connsiteX8" fmla="*/ 454983 w 5400001"/>
                <a:gd name="connsiteY8" fmla="*/ 454983 h 454983"/>
                <a:gd name="connsiteX9" fmla="*/ 0 w 5400001"/>
                <a:gd name="connsiteY9" fmla="*/ 0 h 454983"/>
                <a:gd name="connsiteX10" fmla="*/ 1178128 w 5400001"/>
                <a:gd name="connsiteY10" fmla="*/ 0 h 454983"/>
                <a:gd name="connsiteX11" fmla="*/ 1796988 w 5400001"/>
                <a:gd name="connsiteY11" fmla="*/ 0 h 454983"/>
                <a:gd name="connsiteX12" fmla="*/ 2424886 w 5400001"/>
                <a:gd name="connsiteY12" fmla="*/ 0 h 454983"/>
                <a:gd name="connsiteX13" fmla="*/ 2975116 w 5400001"/>
                <a:gd name="connsiteY13" fmla="*/ 0 h 454983"/>
                <a:gd name="connsiteX14" fmla="*/ 3603013 w 5400001"/>
                <a:gd name="connsiteY14" fmla="*/ 0 h 454983"/>
                <a:gd name="connsiteX15" fmla="*/ 4221873 w 5400001"/>
                <a:gd name="connsiteY15" fmla="*/ 0 h 454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400001" h="454983">
                  <a:moveTo>
                    <a:pt x="5400001" y="0"/>
                  </a:moveTo>
                  <a:lnTo>
                    <a:pt x="4945018" y="454983"/>
                  </a:lnTo>
                  <a:lnTo>
                    <a:pt x="4221873" y="454983"/>
                  </a:lnTo>
                  <a:lnTo>
                    <a:pt x="3148030" y="454983"/>
                  </a:lnTo>
                  <a:lnTo>
                    <a:pt x="2975116" y="454983"/>
                  </a:lnTo>
                  <a:lnTo>
                    <a:pt x="2424886" y="454983"/>
                  </a:lnTo>
                  <a:lnTo>
                    <a:pt x="2251971" y="454983"/>
                  </a:lnTo>
                  <a:lnTo>
                    <a:pt x="1178128" y="454983"/>
                  </a:lnTo>
                  <a:lnTo>
                    <a:pt x="454983" y="454983"/>
                  </a:lnTo>
                  <a:lnTo>
                    <a:pt x="0" y="0"/>
                  </a:lnTo>
                  <a:lnTo>
                    <a:pt x="1178128" y="0"/>
                  </a:lnTo>
                  <a:lnTo>
                    <a:pt x="1796988" y="0"/>
                  </a:lnTo>
                  <a:lnTo>
                    <a:pt x="2424886" y="0"/>
                  </a:lnTo>
                  <a:lnTo>
                    <a:pt x="2975116" y="0"/>
                  </a:lnTo>
                  <a:lnTo>
                    <a:pt x="3603013" y="0"/>
                  </a:lnTo>
                  <a:lnTo>
                    <a:pt x="4221873" y="0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lumMod val="85000"/>
                    <a:lumOff val="15000"/>
                  </a:schemeClr>
                </a:gs>
                <a:gs pos="28000">
                  <a:schemeClr val="tx1">
                    <a:lumMod val="95000"/>
                    <a:lumOff val="5000"/>
                  </a:schemeClr>
                </a:gs>
                <a:gs pos="100000">
                  <a:schemeClr val="tx1">
                    <a:lumMod val="85000"/>
                    <a:lumOff val="15000"/>
                  </a:schemeClr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2EAD2845-5E15-4CDB-8B8B-F3B6ED301CB6}"/>
                </a:ext>
              </a:extLst>
            </p:cNvPr>
            <p:cNvSpPr/>
            <p:nvPr userDrawn="1"/>
          </p:nvSpPr>
          <p:spPr>
            <a:xfrm flipH="1">
              <a:off x="3878167" y="321371"/>
              <a:ext cx="4462810" cy="376020"/>
            </a:xfrm>
            <a:custGeom>
              <a:avLst/>
              <a:gdLst>
                <a:gd name="connsiteX0" fmla="*/ 0 w 5400001"/>
                <a:gd name="connsiteY0" fmla="*/ 0 h 454983"/>
                <a:gd name="connsiteX1" fmla="*/ 1178128 w 5400001"/>
                <a:gd name="connsiteY1" fmla="*/ 0 h 454983"/>
                <a:gd name="connsiteX2" fmla="*/ 1796988 w 5400001"/>
                <a:gd name="connsiteY2" fmla="*/ 0 h 454983"/>
                <a:gd name="connsiteX3" fmla="*/ 2424886 w 5400001"/>
                <a:gd name="connsiteY3" fmla="*/ 0 h 454983"/>
                <a:gd name="connsiteX4" fmla="*/ 2975116 w 5400001"/>
                <a:gd name="connsiteY4" fmla="*/ 0 h 454983"/>
                <a:gd name="connsiteX5" fmla="*/ 3603013 w 5400001"/>
                <a:gd name="connsiteY5" fmla="*/ 0 h 454983"/>
                <a:gd name="connsiteX6" fmla="*/ 4221874 w 5400001"/>
                <a:gd name="connsiteY6" fmla="*/ 0 h 454983"/>
                <a:gd name="connsiteX7" fmla="*/ 5400001 w 5400001"/>
                <a:gd name="connsiteY7" fmla="*/ 0 h 454983"/>
                <a:gd name="connsiteX8" fmla="*/ 4945018 w 5400001"/>
                <a:gd name="connsiteY8" fmla="*/ 454983 h 454983"/>
                <a:gd name="connsiteX9" fmla="*/ 4221874 w 5400001"/>
                <a:gd name="connsiteY9" fmla="*/ 454983 h 454983"/>
                <a:gd name="connsiteX10" fmla="*/ 3148030 w 5400001"/>
                <a:gd name="connsiteY10" fmla="*/ 454983 h 454983"/>
                <a:gd name="connsiteX11" fmla="*/ 2975116 w 5400001"/>
                <a:gd name="connsiteY11" fmla="*/ 454983 h 454983"/>
                <a:gd name="connsiteX12" fmla="*/ 2424886 w 5400001"/>
                <a:gd name="connsiteY12" fmla="*/ 454983 h 454983"/>
                <a:gd name="connsiteX13" fmla="*/ 2251971 w 5400001"/>
                <a:gd name="connsiteY13" fmla="*/ 454983 h 454983"/>
                <a:gd name="connsiteX14" fmla="*/ 1178128 w 5400001"/>
                <a:gd name="connsiteY14" fmla="*/ 454983 h 454983"/>
                <a:gd name="connsiteX15" fmla="*/ 454983 w 5400001"/>
                <a:gd name="connsiteY15" fmla="*/ 454983 h 454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400001" h="454983">
                  <a:moveTo>
                    <a:pt x="0" y="0"/>
                  </a:moveTo>
                  <a:lnTo>
                    <a:pt x="1178128" y="0"/>
                  </a:lnTo>
                  <a:lnTo>
                    <a:pt x="1796988" y="0"/>
                  </a:lnTo>
                  <a:lnTo>
                    <a:pt x="2424886" y="0"/>
                  </a:lnTo>
                  <a:lnTo>
                    <a:pt x="2975116" y="0"/>
                  </a:lnTo>
                  <a:lnTo>
                    <a:pt x="3603013" y="0"/>
                  </a:lnTo>
                  <a:lnTo>
                    <a:pt x="4221874" y="0"/>
                  </a:lnTo>
                  <a:lnTo>
                    <a:pt x="5400001" y="0"/>
                  </a:lnTo>
                  <a:lnTo>
                    <a:pt x="4945018" y="454983"/>
                  </a:lnTo>
                  <a:lnTo>
                    <a:pt x="4221874" y="454983"/>
                  </a:lnTo>
                  <a:lnTo>
                    <a:pt x="3148030" y="454983"/>
                  </a:lnTo>
                  <a:lnTo>
                    <a:pt x="2975116" y="454983"/>
                  </a:lnTo>
                  <a:lnTo>
                    <a:pt x="2424886" y="454983"/>
                  </a:lnTo>
                  <a:lnTo>
                    <a:pt x="2251971" y="454983"/>
                  </a:lnTo>
                  <a:lnTo>
                    <a:pt x="1178128" y="454983"/>
                  </a:lnTo>
                  <a:lnTo>
                    <a:pt x="454983" y="454983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lumMod val="65000"/>
                    <a:lumOff val="35000"/>
                  </a:schemeClr>
                </a:gs>
                <a:gs pos="6000">
                  <a:schemeClr val="tx1">
                    <a:lumMod val="85000"/>
                    <a:lumOff val="1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95AF946A-60DD-429E-97E7-4E2DC9B6F3E0}"/>
                </a:ext>
              </a:extLst>
            </p:cNvPr>
            <p:cNvSpPr/>
            <p:nvPr userDrawn="1"/>
          </p:nvSpPr>
          <p:spPr>
            <a:xfrm rot="16200000" flipH="1" flipV="1">
              <a:off x="5177763" y="3108565"/>
              <a:ext cx="5950408" cy="376018"/>
            </a:xfrm>
            <a:custGeom>
              <a:avLst/>
              <a:gdLst>
                <a:gd name="connsiteX0" fmla="*/ 7199994 w 7199994"/>
                <a:gd name="connsiteY0" fmla="*/ 0 h 454983"/>
                <a:gd name="connsiteX1" fmla="*/ 5003045 w 7199994"/>
                <a:gd name="connsiteY1" fmla="*/ 0 h 454983"/>
                <a:gd name="connsiteX2" fmla="*/ 4775114 w 7199994"/>
                <a:gd name="connsiteY2" fmla="*/ 0 h 454983"/>
                <a:gd name="connsiteX3" fmla="*/ 4621829 w 7199994"/>
                <a:gd name="connsiteY3" fmla="*/ 0 h 454983"/>
                <a:gd name="connsiteX4" fmla="*/ 2578165 w 7199994"/>
                <a:gd name="connsiteY4" fmla="*/ 0 h 454983"/>
                <a:gd name="connsiteX5" fmla="*/ 2424880 w 7199994"/>
                <a:gd name="connsiteY5" fmla="*/ 0 h 454983"/>
                <a:gd name="connsiteX6" fmla="*/ 2196949 w 7199994"/>
                <a:gd name="connsiteY6" fmla="*/ 0 h 454983"/>
                <a:gd name="connsiteX7" fmla="*/ 0 w 7199994"/>
                <a:gd name="connsiteY7" fmla="*/ 0 h 454983"/>
                <a:gd name="connsiteX8" fmla="*/ 454979 w 7199994"/>
                <a:gd name="connsiteY8" fmla="*/ 454983 h 454983"/>
                <a:gd name="connsiteX9" fmla="*/ 2196949 w 7199994"/>
                <a:gd name="connsiteY9" fmla="*/ 454983 h 454983"/>
                <a:gd name="connsiteX10" fmla="*/ 2424880 w 7199994"/>
                <a:gd name="connsiteY10" fmla="*/ 454983 h 454983"/>
                <a:gd name="connsiteX11" fmla="*/ 3033144 w 7199994"/>
                <a:gd name="connsiteY11" fmla="*/ 454983 h 454983"/>
                <a:gd name="connsiteX12" fmla="*/ 4166850 w 7199994"/>
                <a:gd name="connsiteY12" fmla="*/ 454983 h 454983"/>
                <a:gd name="connsiteX13" fmla="*/ 4775114 w 7199994"/>
                <a:gd name="connsiteY13" fmla="*/ 454983 h 454983"/>
                <a:gd name="connsiteX14" fmla="*/ 5003045 w 7199994"/>
                <a:gd name="connsiteY14" fmla="*/ 454983 h 454983"/>
                <a:gd name="connsiteX15" fmla="*/ 6745015 w 7199994"/>
                <a:gd name="connsiteY15" fmla="*/ 454983 h 454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199994" h="454983">
                  <a:moveTo>
                    <a:pt x="7199994" y="0"/>
                  </a:moveTo>
                  <a:lnTo>
                    <a:pt x="5003045" y="0"/>
                  </a:lnTo>
                  <a:lnTo>
                    <a:pt x="4775114" y="0"/>
                  </a:lnTo>
                  <a:lnTo>
                    <a:pt x="4621829" y="0"/>
                  </a:lnTo>
                  <a:lnTo>
                    <a:pt x="2578165" y="0"/>
                  </a:lnTo>
                  <a:lnTo>
                    <a:pt x="2424880" y="0"/>
                  </a:lnTo>
                  <a:lnTo>
                    <a:pt x="2196949" y="0"/>
                  </a:lnTo>
                  <a:lnTo>
                    <a:pt x="0" y="0"/>
                  </a:lnTo>
                  <a:lnTo>
                    <a:pt x="454979" y="454983"/>
                  </a:lnTo>
                  <a:lnTo>
                    <a:pt x="2196949" y="454983"/>
                  </a:lnTo>
                  <a:lnTo>
                    <a:pt x="2424880" y="454983"/>
                  </a:lnTo>
                  <a:lnTo>
                    <a:pt x="3033144" y="454983"/>
                  </a:lnTo>
                  <a:lnTo>
                    <a:pt x="4166850" y="454983"/>
                  </a:lnTo>
                  <a:lnTo>
                    <a:pt x="4775114" y="454983"/>
                  </a:lnTo>
                  <a:lnTo>
                    <a:pt x="5003045" y="454983"/>
                  </a:lnTo>
                  <a:lnTo>
                    <a:pt x="6745015" y="454983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lumMod val="65000"/>
                    <a:lumOff val="35000"/>
                  </a:schemeClr>
                </a:gs>
                <a:gs pos="6000">
                  <a:schemeClr val="tx1">
                    <a:lumMod val="85000"/>
                    <a:lumOff val="1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5A14A34D-5674-4600-9D6C-05137FE4A77E}"/>
                </a:ext>
              </a:extLst>
            </p:cNvPr>
            <p:cNvSpPr/>
            <p:nvPr userDrawn="1"/>
          </p:nvSpPr>
          <p:spPr>
            <a:xfrm rot="16200000" flipH="1">
              <a:off x="1090974" y="3108564"/>
              <a:ext cx="5950408" cy="376018"/>
            </a:xfrm>
            <a:custGeom>
              <a:avLst/>
              <a:gdLst>
                <a:gd name="connsiteX0" fmla="*/ 6745015 w 7199994"/>
                <a:gd name="connsiteY0" fmla="*/ 454983 h 454983"/>
                <a:gd name="connsiteX1" fmla="*/ 5003045 w 7199994"/>
                <a:gd name="connsiteY1" fmla="*/ 454983 h 454983"/>
                <a:gd name="connsiteX2" fmla="*/ 4775114 w 7199994"/>
                <a:gd name="connsiteY2" fmla="*/ 454983 h 454983"/>
                <a:gd name="connsiteX3" fmla="*/ 4166850 w 7199994"/>
                <a:gd name="connsiteY3" fmla="*/ 454983 h 454983"/>
                <a:gd name="connsiteX4" fmla="*/ 3033144 w 7199994"/>
                <a:gd name="connsiteY4" fmla="*/ 454983 h 454983"/>
                <a:gd name="connsiteX5" fmla="*/ 2424880 w 7199994"/>
                <a:gd name="connsiteY5" fmla="*/ 454983 h 454983"/>
                <a:gd name="connsiteX6" fmla="*/ 2196949 w 7199994"/>
                <a:gd name="connsiteY6" fmla="*/ 454983 h 454983"/>
                <a:gd name="connsiteX7" fmla="*/ 454979 w 7199994"/>
                <a:gd name="connsiteY7" fmla="*/ 454983 h 454983"/>
                <a:gd name="connsiteX8" fmla="*/ 0 w 7199994"/>
                <a:gd name="connsiteY8" fmla="*/ 0 h 454983"/>
                <a:gd name="connsiteX9" fmla="*/ 2196949 w 7199994"/>
                <a:gd name="connsiteY9" fmla="*/ 0 h 454983"/>
                <a:gd name="connsiteX10" fmla="*/ 2424880 w 7199994"/>
                <a:gd name="connsiteY10" fmla="*/ 0 h 454983"/>
                <a:gd name="connsiteX11" fmla="*/ 2578165 w 7199994"/>
                <a:gd name="connsiteY11" fmla="*/ 0 h 454983"/>
                <a:gd name="connsiteX12" fmla="*/ 4621829 w 7199994"/>
                <a:gd name="connsiteY12" fmla="*/ 0 h 454983"/>
                <a:gd name="connsiteX13" fmla="*/ 4775114 w 7199994"/>
                <a:gd name="connsiteY13" fmla="*/ 0 h 454983"/>
                <a:gd name="connsiteX14" fmla="*/ 5003045 w 7199994"/>
                <a:gd name="connsiteY14" fmla="*/ 0 h 454983"/>
                <a:gd name="connsiteX15" fmla="*/ 7199994 w 7199994"/>
                <a:gd name="connsiteY15" fmla="*/ 0 h 454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199994" h="454983">
                  <a:moveTo>
                    <a:pt x="6745015" y="454983"/>
                  </a:moveTo>
                  <a:lnTo>
                    <a:pt x="5003045" y="454983"/>
                  </a:lnTo>
                  <a:lnTo>
                    <a:pt x="4775114" y="454983"/>
                  </a:lnTo>
                  <a:lnTo>
                    <a:pt x="4166850" y="454983"/>
                  </a:lnTo>
                  <a:lnTo>
                    <a:pt x="3033144" y="454983"/>
                  </a:lnTo>
                  <a:lnTo>
                    <a:pt x="2424880" y="454983"/>
                  </a:lnTo>
                  <a:lnTo>
                    <a:pt x="2196949" y="454983"/>
                  </a:lnTo>
                  <a:lnTo>
                    <a:pt x="454979" y="454983"/>
                  </a:lnTo>
                  <a:lnTo>
                    <a:pt x="0" y="0"/>
                  </a:lnTo>
                  <a:lnTo>
                    <a:pt x="2196949" y="0"/>
                  </a:lnTo>
                  <a:lnTo>
                    <a:pt x="2424880" y="0"/>
                  </a:lnTo>
                  <a:lnTo>
                    <a:pt x="2578165" y="0"/>
                  </a:lnTo>
                  <a:lnTo>
                    <a:pt x="4621829" y="0"/>
                  </a:lnTo>
                  <a:lnTo>
                    <a:pt x="4775114" y="0"/>
                  </a:lnTo>
                  <a:lnTo>
                    <a:pt x="5003045" y="0"/>
                  </a:lnTo>
                  <a:lnTo>
                    <a:pt x="7199994" y="0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lumMod val="85000"/>
                    <a:lumOff val="15000"/>
                  </a:schemeClr>
                </a:gs>
                <a:gs pos="28000">
                  <a:schemeClr val="tx1">
                    <a:lumMod val="95000"/>
                    <a:lumOff val="5000"/>
                  </a:schemeClr>
                </a:gs>
                <a:gs pos="100000">
                  <a:schemeClr val="tx1">
                    <a:lumMod val="85000"/>
                    <a:lumOff val="15000"/>
                  </a:schemeClr>
                </a:gs>
              </a:gsLst>
              <a:lin ang="16200000" scaled="0"/>
            </a:gradFill>
            <a:ln>
              <a:noFill/>
            </a:ln>
            <a:sp3d extrusionH="2540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</p:grpSp>
      <p:sp>
        <p:nvSpPr>
          <p:cNvPr id="72" name="Picture Placeholder 71">
            <a:extLst>
              <a:ext uri="{FF2B5EF4-FFF2-40B4-BE49-F238E27FC236}">
                <a16:creationId xmlns:a16="http://schemas.microsoft.com/office/drawing/2014/main" id="{F8A7B0C1-2178-4C3D-9F34-8BFDC026B2A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014538" y="1371600"/>
            <a:ext cx="1657350" cy="3657600"/>
          </a:xfrm>
          <a:custGeom>
            <a:avLst/>
            <a:gdLst>
              <a:gd name="connsiteX0" fmla="*/ 1490662 w 1657350"/>
              <a:gd name="connsiteY0" fmla="*/ 0 h 3657600"/>
              <a:gd name="connsiteX1" fmla="*/ 1657350 w 1657350"/>
              <a:gd name="connsiteY1" fmla="*/ 3171825 h 3657600"/>
              <a:gd name="connsiteX2" fmla="*/ 252412 w 1657350"/>
              <a:gd name="connsiteY2" fmla="*/ 3657600 h 3657600"/>
              <a:gd name="connsiteX3" fmla="*/ 0 w 1657350"/>
              <a:gd name="connsiteY3" fmla="*/ 185738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57350" h="3657600">
                <a:moveTo>
                  <a:pt x="1490662" y="0"/>
                </a:moveTo>
                <a:lnTo>
                  <a:pt x="1657350" y="3171825"/>
                </a:lnTo>
                <a:lnTo>
                  <a:pt x="252412" y="3657600"/>
                </a:lnTo>
                <a:lnTo>
                  <a:pt x="0" y="185738"/>
                </a:lnTo>
                <a:close/>
              </a:path>
            </a:pathLst>
          </a:custGeom>
          <a:solidFill>
            <a:schemeClr val="bg2"/>
          </a:solidFill>
          <a:ln w="190500">
            <a:solidFill>
              <a:schemeClr val="tx1"/>
            </a:solidFill>
            <a:miter lim="800000"/>
          </a:ln>
        </p:spPr>
        <p:txBody>
          <a:bodyPr wrap="square" lIns="252000" rIns="252000" anchor="ctr">
            <a:noAutofit/>
          </a:bodyPr>
          <a:lstStyle>
            <a:lvl1pPr marL="0" indent="0" algn="ctr">
              <a:buNone/>
              <a:defRPr sz="1600" i="1"/>
            </a:lvl1pPr>
          </a:lstStyle>
          <a:p>
            <a:r>
              <a:rPr lang="en-US" noProof="0"/>
              <a:t>Drag &amp; Drop or Insert your Image</a:t>
            </a:r>
          </a:p>
        </p:txBody>
      </p:sp>
      <p:grpSp>
        <p:nvGrpSpPr>
          <p:cNvPr id="52" name="Group 51" descr="Frame Shadow Back">
            <a:extLst>
              <a:ext uri="{FF2B5EF4-FFF2-40B4-BE49-F238E27FC236}">
                <a16:creationId xmlns:a16="http://schemas.microsoft.com/office/drawing/2014/main" id="{F0BD42DE-3457-4C07-A4EC-C13E2ED6B959}"/>
              </a:ext>
            </a:extLst>
          </p:cNvPr>
          <p:cNvGrpSpPr/>
          <p:nvPr userDrawn="1"/>
        </p:nvGrpSpPr>
        <p:grpSpPr>
          <a:xfrm>
            <a:off x="3633693" y="4442655"/>
            <a:ext cx="9783733" cy="520321"/>
            <a:chOff x="-184150" y="3740828"/>
            <a:chExt cx="13550900" cy="914401"/>
          </a:xfrm>
        </p:grpSpPr>
        <p:sp>
          <p:nvSpPr>
            <p:cNvPr id="53" name="Flowchart: Manual Operation 52">
              <a:extLst>
                <a:ext uri="{FF2B5EF4-FFF2-40B4-BE49-F238E27FC236}">
                  <a16:creationId xmlns:a16="http://schemas.microsoft.com/office/drawing/2014/main" id="{D21C4FD2-6073-44F1-8918-36CC06E7F3D1}"/>
                </a:ext>
              </a:extLst>
            </p:cNvPr>
            <p:cNvSpPr/>
            <p:nvPr/>
          </p:nvSpPr>
          <p:spPr>
            <a:xfrm>
              <a:off x="-184150" y="3822700"/>
              <a:ext cx="13550900" cy="832529"/>
            </a:xfrm>
            <a:prstGeom prst="flowChartManualOperation">
              <a:avLst/>
            </a:prstGeom>
            <a:gradFill>
              <a:gsLst>
                <a:gs pos="0">
                  <a:schemeClr val="tx1">
                    <a:alpha val="0"/>
                  </a:schemeClr>
                </a:gs>
                <a:gs pos="100000">
                  <a:schemeClr val="tx1">
                    <a:alpha val="39000"/>
                  </a:schemeClr>
                </a:gs>
              </a:gsLst>
              <a:lin ang="5400000" scaled="1"/>
            </a:gra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54" name="Flowchart: Manual Operation 53">
              <a:extLst>
                <a:ext uri="{FF2B5EF4-FFF2-40B4-BE49-F238E27FC236}">
                  <a16:creationId xmlns:a16="http://schemas.microsoft.com/office/drawing/2014/main" id="{437A088A-4B50-47CE-A3B7-3C8E06729ABE}"/>
                </a:ext>
              </a:extLst>
            </p:cNvPr>
            <p:cNvSpPr/>
            <p:nvPr/>
          </p:nvSpPr>
          <p:spPr>
            <a:xfrm>
              <a:off x="-184150" y="3740828"/>
              <a:ext cx="13550900" cy="832529"/>
            </a:xfrm>
            <a:prstGeom prst="flowChartManualOperation">
              <a:avLst/>
            </a:prstGeom>
            <a:gradFill>
              <a:gsLst>
                <a:gs pos="65000">
                  <a:schemeClr val="tx1">
                    <a:alpha val="0"/>
                  </a:schemeClr>
                </a:gs>
                <a:gs pos="100000">
                  <a:schemeClr val="tx1">
                    <a:alpha val="39000"/>
                  </a:schemeClr>
                </a:gs>
              </a:gsLst>
              <a:lin ang="54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</p:grpSp>
      <p:sp>
        <p:nvSpPr>
          <p:cNvPr id="55" name="Rectangle 54">
            <a:extLst>
              <a:ext uri="{FF2B5EF4-FFF2-40B4-BE49-F238E27FC236}">
                <a16:creationId xmlns:a16="http://schemas.microsoft.com/office/drawing/2014/main" id="{0854AD4B-3FC4-4192-9128-AD41638DD84E}"/>
              </a:ext>
            </a:extLst>
          </p:cNvPr>
          <p:cNvSpPr>
            <a:spLocks/>
          </p:cNvSpPr>
          <p:nvPr userDrawn="1"/>
        </p:nvSpPr>
        <p:spPr>
          <a:xfrm rot="10800000">
            <a:off x="5926366" y="811428"/>
            <a:ext cx="5198388" cy="371077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innerShdw blurRad="127000" dist="50800" dir="9180000">
              <a:prstClr val="black">
                <a:alpha val="6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noProof="0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BFFB7681-35F6-4DD3-A5A3-93D77685E409}"/>
              </a:ext>
            </a:extLst>
          </p:cNvPr>
          <p:cNvSpPr>
            <a:spLocks/>
          </p:cNvSpPr>
          <p:nvPr userDrawn="1"/>
        </p:nvSpPr>
        <p:spPr>
          <a:xfrm rot="10800000">
            <a:off x="5550357" y="436551"/>
            <a:ext cx="5950408" cy="374876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88AB8202-543E-4D7B-A845-8AC35C5E46E8}"/>
              </a:ext>
            </a:extLst>
          </p:cNvPr>
          <p:cNvSpPr>
            <a:spLocks/>
          </p:cNvSpPr>
          <p:nvPr userDrawn="1"/>
        </p:nvSpPr>
        <p:spPr>
          <a:xfrm rot="10800000">
            <a:off x="5550357" y="4524485"/>
            <a:ext cx="5950408" cy="374876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DD73ECEF-2720-4609-BF16-DDB26FBF7A19}"/>
              </a:ext>
            </a:extLst>
          </p:cNvPr>
          <p:cNvSpPr/>
          <p:nvPr userDrawn="1"/>
        </p:nvSpPr>
        <p:spPr>
          <a:xfrm rot="5400000" flipH="1" flipV="1">
            <a:off x="3506961" y="2479947"/>
            <a:ext cx="4462810" cy="376019"/>
          </a:xfrm>
          <a:custGeom>
            <a:avLst/>
            <a:gdLst>
              <a:gd name="connsiteX0" fmla="*/ 5400001 w 5400001"/>
              <a:gd name="connsiteY0" fmla="*/ 0 h 454983"/>
              <a:gd name="connsiteX1" fmla="*/ 4945018 w 5400001"/>
              <a:gd name="connsiteY1" fmla="*/ 454983 h 454983"/>
              <a:gd name="connsiteX2" fmla="*/ 4221873 w 5400001"/>
              <a:gd name="connsiteY2" fmla="*/ 454983 h 454983"/>
              <a:gd name="connsiteX3" fmla="*/ 3148030 w 5400001"/>
              <a:gd name="connsiteY3" fmla="*/ 454983 h 454983"/>
              <a:gd name="connsiteX4" fmla="*/ 2975116 w 5400001"/>
              <a:gd name="connsiteY4" fmla="*/ 454983 h 454983"/>
              <a:gd name="connsiteX5" fmla="*/ 2424886 w 5400001"/>
              <a:gd name="connsiteY5" fmla="*/ 454983 h 454983"/>
              <a:gd name="connsiteX6" fmla="*/ 2251971 w 5400001"/>
              <a:gd name="connsiteY6" fmla="*/ 454983 h 454983"/>
              <a:gd name="connsiteX7" fmla="*/ 1178128 w 5400001"/>
              <a:gd name="connsiteY7" fmla="*/ 454983 h 454983"/>
              <a:gd name="connsiteX8" fmla="*/ 454983 w 5400001"/>
              <a:gd name="connsiteY8" fmla="*/ 454983 h 454983"/>
              <a:gd name="connsiteX9" fmla="*/ 0 w 5400001"/>
              <a:gd name="connsiteY9" fmla="*/ 0 h 454983"/>
              <a:gd name="connsiteX10" fmla="*/ 1178128 w 5400001"/>
              <a:gd name="connsiteY10" fmla="*/ 0 h 454983"/>
              <a:gd name="connsiteX11" fmla="*/ 1796988 w 5400001"/>
              <a:gd name="connsiteY11" fmla="*/ 0 h 454983"/>
              <a:gd name="connsiteX12" fmla="*/ 2424886 w 5400001"/>
              <a:gd name="connsiteY12" fmla="*/ 0 h 454983"/>
              <a:gd name="connsiteX13" fmla="*/ 2975116 w 5400001"/>
              <a:gd name="connsiteY13" fmla="*/ 0 h 454983"/>
              <a:gd name="connsiteX14" fmla="*/ 3603013 w 5400001"/>
              <a:gd name="connsiteY14" fmla="*/ 0 h 454983"/>
              <a:gd name="connsiteX15" fmla="*/ 4221873 w 5400001"/>
              <a:gd name="connsiteY15" fmla="*/ 0 h 454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400001" h="454983">
                <a:moveTo>
                  <a:pt x="5400001" y="0"/>
                </a:moveTo>
                <a:lnTo>
                  <a:pt x="4945018" y="454983"/>
                </a:lnTo>
                <a:lnTo>
                  <a:pt x="4221873" y="454983"/>
                </a:lnTo>
                <a:lnTo>
                  <a:pt x="3148030" y="454983"/>
                </a:lnTo>
                <a:lnTo>
                  <a:pt x="2975116" y="454983"/>
                </a:lnTo>
                <a:lnTo>
                  <a:pt x="2424886" y="454983"/>
                </a:lnTo>
                <a:lnTo>
                  <a:pt x="2251971" y="454983"/>
                </a:lnTo>
                <a:lnTo>
                  <a:pt x="1178128" y="454983"/>
                </a:lnTo>
                <a:lnTo>
                  <a:pt x="454983" y="454983"/>
                </a:lnTo>
                <a:lnTo>
                  <a:pt x="0" y="0"/>
                </a:lnTo>
                <a:lnTo>
                  <a:pt x="1178128" y="0"/>
                </a:lnTo>
                <a:lnTo>
                  <a:pt x="1796988" y="0"/>
                </a:lnTo>
                <a:lnTo>
                  <a:pt x="2424886" y="0"/>
                </a:lnTo>
                <a:lnTo>
                  <a:pt x="2975116" y="0"/>
                </a:lnTo>
                <a:lnTo>
                  <a:pt x="3603013" y="0"/>
                </a:lnTo>
                <a:lnTo>
                  <a:pt x="4221873" y="0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lumMod val="65000"/>
                  <a:lumOff val="35000"/>
                </a:schemeClr>
              </a:gs>
              <a:gs pos="6000">
                <a:schemeClr val="tx1">
                  <a:lumMod val="85000"/>
                  <a:lumOff val="15000"/>
                </a:schemeClr>
              </a:gs>
              <a:gs pos="100000">
                <a:schemeClr val="tx1">
                  <a:lumMod val="95000"/>
                  <a:lumOff val="5000"/>
                </a:schemeClr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noProof="0"/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644EB8A9-3448-445A-908B-A6FF2BA83062}"/>
              </a:ext>
            </a:extLst>
          </p:cNvPr>
          <p:cNvSpPr/>
          <p:nvPr userDrawn="1"/>
        </p:nvSpPr>
        <p:spPr>
          <a:xfrm rot="5400000">
            <a:off x="9081350" y="2479947"/>
            <a:ext cx="4462810" cy="376019"/>
          </a:xfrm>
          <a:custGeom>
            <a:avLst/>
            <a:gdLst>
              <a:gd name="connsiteX0" fmla="*/ 0 w 5400001"/>
              <a:gd name="connsiteY0" fmla="*/ 0 h 454983"/>
              <a:gd name="connsiteX1" fmla="*/ 1178128 w 5400001"/>
              <a:gd name="connsiteY1" fmla="*/ 0 h 454983"/>
              <a:gd name="connsiteX2" fmla="*/ 1796988 w 5400001"/>
              <a:gd name="connsiteY2" fmla="*/ 0 h 454983"/>
              <a:gd name="connsiteX3" fmla="*/ 2424886 w 5400001"/>
              <a:gd name="connsiteY3" fmla="*/ 0 h 454983"/>
              <a:gd name="connsiteX4" fmla="*/ 2975116 w 5400001"/>
              <a:gd name="connsiteY4" fmla="*/ 0 h 454983"/>
              <a:gd name="connsiteX5" fmla="*/ 3603013 w 5400001"/>
              <a:gd name="connsiteY5" fmla="*/ 0 h 454983"/>
              <a:gd name="connsiteX6" fmla="*/ 4221874 w 5400001"/>
              <a:gd name="connsiteY6" fmla="*/ 0 h 454983"/>
              <a:gd name="connsiteX7" fmla="*/ 5400001 w 5400001"/>
              <a:gd name="connsiteY7" fmla="*/ 0 h 454983"/>
              <a:gd name="connsiteX8" fmla="*/ 4945018 w 5400001"/>
              <a:gd name="connsiteY8" fmla="*/ 454983 h 454983"/>
              <a:gd name="connsiteX9" fmla="*/ 4221874 w 5400001"/>
              <a:gd name="connsiteY9" fmla="*/ 454983 h 454983"/>
              <a:gd name="connsiteX10" fmla="*/ 3148030 w 5400001"/>
              <a:gd name="connsiteY10" fmla="*/ 454983 h 454983"/>
              <a:gd name="connsiteX11" fmla="*/ 2975116 w 5400001"/>
              <a:gd name="connsiteY11" fmla="*/ 454983 h 454983"/>
              <a:gd name="connsiteX12" fmla="*/ 2424886 w 5400001"/>
              <a:gd name="connsiteY12" fmla="*/ 454983 h 454983"/>
              <a:gd name="connsiteX13" fmla="*/ 2251971 w 5400001"/>
              <a:gd name="connsiteY13" fmla="*/ 454983 h 454983"/>
              <a:gd name="connsiteX14" fmla="*/ 1178128 w 5400001"/>
              <a:gd name="connsiteY14" fmla="*/ 454983 h 454983"/>
              <a:gd name="connsiteX15" fmla="*/ 454983 w 5400001"/>
              <a:gd name="connsiteY15" fmla="*/ 454983 h 454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400001" h="454983">
                <a:moveTo>
                  <a:pt x="0" y="0"/>
                </a:moveTo>
                <a:lnTo>
                  <a:pt x="1178128" y="0"/>
                </a:lnTo>
                <a:lnTo>
                  <a:pt x="1796988" y="0"/>
                </a:lnTo>
                <a:lnTo>
                  <a:pt x="2424886" y="0"/>
                </a:lnTo>
                <a:lnTo>
                  <a:pt x="2975116" y="0"/>
                </a:lnTo>
                <a:lnTo>
                  <a:pt x="3603013" y="0"/>
                </a:lnTo>
                <a:lnTo>
                  <a:pt x="4221874" y="0"/>
                </a:lnTo>
                <a:lnTo>
                  <a:pt x="5400001" y="0"/>
                </a:lnTo>
                <a:lnTo>
                  <a:pt x="4945018" y="454983"/>
                </a:lnTo>
                <a:lnTo>
                  <a:pt x="4221874" y="454983"/>
                </a:lnTo>
                <a:lnTo>
                  <a:pt x="3148030" y="454983"/>
                </a:lnTo>
                <a:lnTo>
                  <a:pt x="2975116" y="454983"/>
                </a:lnTo>
                <a:lnTo>
                  <a:pt x="2424886" y="454983"/>
                </a:lnTo>
                <a:lnTo>
                  <a:pt x="2251971" y="454983"/>
                </a:lnTo>
                <a:lnTo>
                  <a:pt x="1178128" y="454983"/>
                </a:lnTo>
                <a:lnTo>
                  <a:pt x="454983" y="454983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lumMod val="65000"/>
                  <a:lumOff val="35000"/>
                </a:schemeClr>
              </a:gs>
              <a:gs pos="6000">
                <a:schemeClr val="tx1">
                  <a:lumMod val="85000"/>
                  <a:lumOff val="15000"/>
                </a:schemeClr>
              </a:gs>
              <a:gs pos="100000">
                <a:schemeClr val="tx1">
                  <a:lumMod val="95000"/>
                  <a:lumOff val="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/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37994DFE-9F5F-4EF6-AE8C-96DECB010088}"/>
              </a:ext>
            </a:extLst>
          </p:cNvPr>
          <p:cNvSpPr/>
          <p:nvPr userDrawn="1"/>
        </p:nvSpPr>
        <p:spPr>
          <a:xfrm rot="10800000" flipV="1">
            <a:off x="5550357" y="436552"/>
            <a:ext cx="5950408" cy="376019"/>
          </a:xfrm>
          <a:custGeom>
            <a:avLst/>
            <a:gdLst>
              <a:gd name="connsiteX0" fmla="*/ 7199994 w 7199994"/>
              <a:gd name="connsiteY0" fmla="*/ 0 h 454983"/>
              <a:gd name="connsiteX1" fmla="*/ 5003045 w 7199994"/>
              <a:gd name="connsiteY1" fmla="*/ 0 h 454983"/>
              <a:gd name="connsiteX2" fmla="*/ 4775114 w 7199994"/>
              <a:gd name="connsiteY2" fmla="*/ 0 h 454983"/>
              <a:gd name="connsiteX3" fmla="*/ 4621829 w 7199994"/>
              <a:gd name="connsiteY3" fmla="*/ 0 h 454983"/>
              <a:gd name="connsiteX4" fmla="*/ 2578165 w 7199994"/>
              <a:gd name="connsiteY4" fmla="*/ 0 h 454983"/>
              <a:gd name="connsiteX5" fmla="*/ 2424880 w 7199994"/>
              <a:gd name="connsiteY5" fmla="*/ 0 h 454983"/>
              <a:gd name="connsiteX6" fmla="*/ 2196949 w 7199994"/>
              <a:gd name="connsiteY6" fmla="*/ 0 h 454983"/>
              <a:gd name="connsiteX7" fmla="*/ 0 w 7199994"/>
              <a:gd name="connsiteY7" fmla="*/ 0 h 454983"/>
              <a:gd name="connsiteX8" fmla="*/ 454979 w 7199994"/>
              <a:gd name="connsiteY8" fmla="*/ 454983 h 454983"/>
              <a:gd name="connsiteX9" fmla="*/ 2196949 w 7199994"/>
              <a:gd name="connsiteY9" fmla="*/ 454983 h 454983"/>
              <a:gd name="connsiteX10" fmla="*/ 2424880 w 7199994"/>
              <a:gd name="connsiteY10" fmla="*/ 454983 h 454983"/>
              <a:gd name="connsiteX11" fmla="*/ 3033144 w 7199994"/>
              <a:gd name="connsiteY11" fmla="*/ 454983 h 454983"/>
              <a:gd name="connsiteX12" fmla="*/ 4166850 w 7199994"/>
              <a:gd name="connsiteY12" fmla="*/ 454983 h 454983"/>
              <a:gd name="connsiteX13" fmla="*/ 4775114 w 7199994"/>
              <a:gd name="connsiteY13" fmla="*/ 454983 h 454983"/>
              <a:gd name="connsiteX14" fmla="*/ 5003045 w 7199994"/>
              <a:gd name="connsiteY14" fmla="*/ 454983 h 454983"/>
              <a:gd name="connsiteX15" fmla="*/ 6745015 w 7199994"/>
              <a:gd name="connsiteY15" fmla="*/ 454983 h 454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199994" h="454983">
                <a:moveTo>
                  <a:pt x="7199994" y="0"/>
                </a:moveTo>
                <a:lnTo>
                  <a:pt x="5003045" y="0"/>
                </a:lnTo>
                <a:lnTo>
                  <a:pt x="4775114" y="0"/>
                </a:lnTo>
                <a:lnTo>
                  <a:pt x="4621829" y="0"/>
                </a:lnTo>
                <a:lnTo>
                  <a:pt x="2578165" y="0"/>
                </a:lnTo>
                <a:lnTo>
                  <a:pt x="2424880" y="0"/>
                </a:lnTo>
                <a:lnTo>
                  <a:pt x="2196949" y="0"/>
                </a:lnTo>
                <a:lnTo>
                  <a:pt x="0" y="0"/>
                </a:lnTo>
                <a:lnTo>
                  <a:pt x="454979" y="454983"/>
                </a:lnTo>
                <a:lnTo>
                  <a:pt x="2196949" y="454983"/>
                </a:lnTo>
                <a:lnTo>
                  <a:pt x="2424880" y="454983"/>
                </a:lnTo>
                <a:lnTo>
                  <a:pt x="3033144" y="454983"/>
                </a:lnTo>
                <a:lnTo>
                  <a:pt x="4166850" y="454983"/>
                </a:lnTo>
                <a:lnTo>
                  <a:pt x="4775114" y="454983"/>
                </a:lnTo>
                <a:lnTo>
                  <a:pt x="5003045" y="454983"/>
                </a:lnTo>
                <a:lnTo>
                  <a:pt x="6745015" y="454983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lumMod val="65000"/>
                  <a:lumOff val="35000"/>
                </a:schemeClr>
              </a:gs>
              <a:gs pos="6000">
                <a:schemeClr val="tx1">
                  <a:lumMod val="85000"/>
                  <a:lumOff val="15000"/>
                </a:schemeClr>
              </a:gs>
              <a:gs pos="100000">
                <a:schemeClr val="tx1">
                  <a:lumMod val="95000"/>
                  <a:lumOff val="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/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792FF24B-B6BA-4BFA-AD06-5494D165FEE7}"/>
              </a:ext>
            </a:extLst>
          </p:cNvPr>
          <p:cNvSpPr/>
          <p:nvPr userDrawn="1"/>
        </p:nvSpPr>
        <p:spPr>
          <a:xfrm rot="10800000">
            <a:off x="5550357" y="4523342"/>
            <a:ext cx="5950408" cy="376019"/>
          </a:xfrm>
          <a:custGeom>
            <a:avLst/>
            <a:gdLst>
              <a:gd name="connsiteX0" fmla="*/ 6745015 w 7199994"/>
              <a:gd name="connsiteY0" fmla="*/ 454983 h 454983"/>
              <a:gd name="connsiteX1" fmla="*/ 5003045 w 7199994"/>
              <a:gd name="connsiteY1" fmla="*/ 454983 h 454983"/>
              <a:gd name="connsiteX2" fmla="*/ 4775114 w 7199994"/>
              <a:gd name="connsiteY2" fmla="*/ 454983 h 454983"/>
              <a:gd name="connsiteX3" fmla="*/ 4166850 w 7199994"/>
              <a:gd name="connsiteY3" fmla="*/ 454983 h 454983"/>
              <a:gd name="connsiteX4" fmla="*/ 3033144 w 7199994"/>
              <a:gd name="connsiteY4" fmla="*/ 454983 h 454983"/>
              <a:gd name="connsiteX5" fmla="*/ 2424880 w 7199994"/>
              <a:gd name="connsiteY5" fmla="*/ 454983 h 454983"/>
              <a:gd name="connsiteX6" fmla="*/ 2196949 w 7199994"/>
              <a:gd name="connsiteY6" fmla="*/ 454983 h 454983"/>
              <a:gd name="connsiteX7" fmla="*/ 454979 w 7199994"/>
              <a:gd name="connsiteY7" fmla="*/ 454983 h 454983"/>
              <a:gd name="connsiteX8" fmla="*/ 0 w 7199994"/>
              <a:gd name="connsiteY8" fmla="*/ 0 h 454983"/>
              <a:gd name="connsiteX9" fmla="*/ 2196949 w 7199994"/>
              <a:gd name="connsiteY9" fmla="*/ 0 h 454983"/>
              <a:gd name="connsiteX10" fmla="*/ 2424880 w 7199994"/>
              <a:gd name="connsiteY10" fmla="*/ 0 h 454983"/>
              <a:gd name="connsiteX11" fmla="*/ 2578165 w 7199994"/>
              <a:gd name="connsiteY11" fmla="*/ 0 h 454983"/>
              <a:gd name="connsiteX12" fmla="*/ 4621829 w 7199994"/>
              <a:gd name="connsiteY12" fmla="*/ 0 h 454983"/>
              <a:gd name="connsiteX13" fmla="*/ 4775114 w 7199994"/>
              <a:gd name="connsiteY13" fmla="*/ 0 h 454983"/>
              <a:gd name="connsiteX14" fmla="*/ 5003045 w 7199994"/>
              <a:gd name="connsiteY14" fmla="*/ 0 h 454983"/>
              <a:gd name="connsiteX15" fmla="*/ 7199994 w 7199994"/>
              <a:gd name="connsiteY15" fmla="*/ 0 h 454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199994" h="454983">
                <a:moveTo>
                  <a:pt x="6745015" y="454983"/>
                </a:moveTo>
                <a:lnTo>
                  <a:pt x="5003045" y="454983"/>
                </a:lnTo>
                <a:lnTo>
                  <a:pt x="4775114" y="454983"/>
                </a:lnTo>
                <a:lnTo>
                  <a:pt x="4166850" y="454983"/>
                </a:lnTo>
                <a:lnTo>
                  <a:pt x="3033144" y="454983"/>
                </a:lnTo>
                <a:lnTo>
                  <a:pt x="2424880" y="454983"/>
                </a:lnTo>
                <a:lnTo>
                  <a:pt x="2196949" y="454983"/>
                </a:lnTo>
                <a:lnTo>
                  <a:pt x="454979" y="454983"/>
                </a:lnTo>
                <a:lnTo>
                  <a:pt x="0" y="0"/>
                </a:lnTo>
                <a:lnTo>
                  <a:pt x="2196949" y="0"/>
                </a:lnTo>
                <a:lnTo>
                  <a:pt x="2424880" y="0"/>
                </a:lnTo>
                <a:lnTo>
                  <a:pt x="2578165" y="0"/>
                </a:lnTo>
                <a:lnTo>
                  <a:pt x="4621829" y="0"/>
                </a:lnTo>
                <a:lnTo>
                  <a:pt x="4775114" y="0"/>
                </a:lnTo>
                <a:lnTo>
                  <a:pt x="5003045" y="0"/>
                </a:lnTo>
                <a:lnTo>
                  <a:pt x="7199994" y="0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lumMod val="65000"/>
                  <a:lumOff val="35000"/>
                </a:schemeClr>
              </a:gs>
              <a:gs pos="6000">
                <a:schemeClr val="tx1">
                  <a:lumMod val="85000"/>
                  <a:lumOff val="15000"/>
                </a:schemeClr>
              </a:gs>
              <a:gs pos="100000">
                <a:schemeClr val="tx1">
                  <a:lumMod val="95000"/>
                  <a:lumOff val="5000"/>
                </a:schemeClr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/>
          </a:p>
        </p:txBody>
      </p:sp>
      <p:sp>
        <p:nvSpPr>
          <p:cNvPr id="63" name="Rectangle: Rounded Corners 62" descr="Frame Shadow Front">
            <a:extLst>
              <a:ext uri="{FF2B5EF4-FFF2-40B4-BE49-F238E27FC236}">
                <a16:creationId xmlns:a16="http://schemas.microsoft.com/office/drawing/2014/main" id="{D85D8578-900E-49B6-8598-AFBFA48CD312}"/>
              </a:ext>
            </a:extLst>
          </p:cNvPr>
          <p:cNvSpPr/>
          <p:nvPr userDrawn="1"/>
        </p:nvSpPr>
        <p:spPr>
          <a:xfrm>
            <a:off x="4355535" y="4751567"/>
            <a:ext cx="8070273" cy="625491"/>
          </a:xfrm>
          <a:prstGeom prst="roundRect">
            <a:avLst>
              <a:gd name="adj" fmla="val 50000"/>
            </a:avLst>
          </a:prstGeom>
          <a:solidFill>
            <a:schemeClr val="tx1">
              <a:alpha val="16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73" name="Picture Placeholder 72">
            <a:extLst>
              <a:ext uri="{FF2B5EF4-FFF2-40B4-BE49-F238E27FC236}">
                <a16:creationId xmlns:a16="http://schemas.microsoft.com/office/drawing/2014/main" id="{5588BA99-AE2D-49FF-A23A-0EC25DE7EF4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671019" y="1541757"/>
            <a:ext cx="3709084" cy="2231406"/>
          </a:xfrm>
          <a:custGeom>
            <a:avLst/>
            <a:gdLst>
              <a:gd name="connsiteX0" fmla="*/ 0 w 3709084"/>
              <a:gd name="connsiteY0" fmla="*/ 0 h 2231406"/>
              <a:gd name="connsiteX1" fmla="*/ 3709084 w 3709084"/>
              <a:gd name="connsiteY1" fmla="*/ 0 h 2231406"/>
              <a:gd name="connsiteX2" fmla="*/ 3709084 w 3709084"/>
              <a:gd name="connsiteY2" fmla="*/ 2231406 h 2231406"/>
              <a:gd name="connsiteX3" fmla="*/ 0 w 3709084"/>
              <a:gd name="connsiteY3" fmla="*/ 2231406 h 2231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09084" h="2231406">
                <a:moveTo>
                  <a:pt x="0" y="0"/>
                </a:moveTo>
                <a:lnTo>
                  <a:pt x="3709084" y="0"/>
                </a:lnTo>
                <a:lnTo>
                  <a:pt x="3709084" y="2231406"/>
                </a:lnTo>
                <a:lnTo>
                  <a:pt x="0" y="2231406"/>
                </a:lnTo>
                <a:close/>
              </a:path>
            </a:pathLst>
          </a:custGeom>
          <a:solidFill>
            <a:schemeClr val="bg2"/>
          </a:solidFill>
          <a:ln w="190500">
            <a:solidFill>
              <a:schemeClr val="tx1"/>
            </a:solidFill>
            <a:miter lim="800000"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600" i="1"/>
            </a:lvl1pPr>
          </a:lstStyle>
          <a:p>
            <a:r>
              <a:rPr lang="en-US" noProof="0"/>
              <a:t>Drag &amp; Drop or Insert your Image</a:t>
            </a:r>
          </a:p>
          <a:p>
            <a:endParaRPr lang="en-US" noProof="0"/>
          </a:p>
        </p:txBody>
      </p:sp>
      <p:sp>
        <p:nvSpPr>
          <p:cNvPr id="34" name="Text Placeholder 2">
            <a:extLst>
              <a:ext uri="{FF2B5EF4-FFF2-40B4-BE49-F238E27FC236}">
                <a16:creationId xmlns:a16="http://schemas.microsoft.com/office/drawing/2014/main" id="{4E7C6AF7-7B49-4F47-9061-23E4F71F63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74127" y="5599280"/>
            <a:ext cx="2029566" cy="440500"/>
          </a:xfrm>
        </p:spPr>
        <p:txBody>
          <a:bodyPr anchor="t">
            <a:noAutofit/>
          </a:bodyPr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Caption / Credits </a:t>
            </a:r>
          </a:p>
        </p:txBody>
      </p:sp>
      <p:sp>
        <p:nvSpPr>
          <p:cNvPr id="35" name="Text Placeholder 2">
            <a:extLst>
              <a:ext uri="{FF2B5EF4-FFF2-40B4-BE49-F238E27FC236}">
                <a16:creationId xmlns:a16="http://schemas.microsoft.com/office/drawing/2014/main" id="{A85E0C2F-13CE-49D5-9CF9-F1CC3891787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36839" y="4930821"/>
            <a:ext cx="2029566" cy="440500"/>
          </a:xfrm>
        </p:spPr>
        <p:txBody>
          <a:bodyPr anchor="t">
            <a:noAutofit/>
          </a:bodyPr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Caption / Credits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490FDA-4119-4689-822F-88616B285D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4"/>
            <a:ext cx="10515600" cy="468000"/>
          </a:xfrm>
        </p:spPr>
        <p:txBody>
          <a:bodyPr anchor="t">
            <a:norm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259856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 X Images Option 2  - Dark">
    <p:bg>
      <p:bgPr>
        <a:gradFill>
          <a:gsLst>
            <a:gs pos="0">
              <a:schemeClr val="tx1">
                <a:lumMod val="85000"/>
                <a:lumOff val="15000"/>
              </a:schemeClr>
            </a:gs>
            <a:gs pos="28000">
              <a:schemeClr val="tx1">
                <a:lumMod val="95000"/>
                <a:lumOff val="5000"/>
              </a:schemeClr>
            </a:gs>
            <a:gs pos="100000">
              <a:schemeClr val="tx1">
                <a:lumMod val="85000"/>
                <a:lumOff val="15000"/>
              </a:schemeClr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EDC62555-3DD8-4779-8304-FE14FB5D29B6}"/>
              </a:ext>
            </a:extLst>
          </p:cNvPr>
          <p:cNvGrpSpPr/>
          <p:nvPr userDrawn="1"/>
        </p:nvGrpSpPr>
        <p:grpSpPr>
          <a:xfrm>
            <a:off x="-1501721" y="729000"/>
            <a:ext cx="11838317" cy="5476976"/>
            <a:chOff x="453920" y="729000"/>
            <a:chExt cx="11838317" cy="5476976"/>
          </a:xfrm>
          <a:scene3d>
            <a:camera prst="perspectiveRight"/>
            <a:lightRig rig="threePt" dir="t"/>
          </a:scene3d>
        </p:grpSpPr>
        <p:grpSp>
          <p:nvGrpSpPr>
            <p:cNvPr id="22" name="Group 21" descr="Frame Shadow Back">
              <a:extLst>
                <a:ext uri="{FF2B5EF4-FFF2-40B4-BE49-F238E27FC236}">
                  <a16:creationId xmlns:a16="http://schemas.microsoft.com/office/drawing/2014/main" id="{1370A865-1825-4EB5-BAD9-B7BF6A65BB6F}"/>
                </a:ext>
              </a:extLst>
            </p:cNvPr>
            <p:cNvGrpSpPr/>
            <p:nvPr userDrawn="1"/>
          </p:nvGrpSpPr>
          <p:grpSpPr>
            <a:xfrm>
              <a:off x="453920" y="5318467"/>
              <a:ext cx="11838317" cy="887509"/>
              <a:chOff x="-184150" y="3740828"/>
              <a:chExt cx="13550900" cy="914401"/>
            </a:xfrm>
          </p:grpSpPr>
          <p:sp>
            <p:nvSpPr>
              <p:cNvPr id="23" name="Flowchart: Manual Operation 22">
                <a:extLst>
                  <a:ext uri="{FF2B5EF4-FFF2-40B4-BE49-F238E27FC236}">
                    <a16:creationId xmlns:a16="http://schemas.microsoft.com/office/drawing/2014/main" id="{3C737E46-53D0-4AFD-B1DE-550717049609}"/>
                  </a:ext>
                </a:extLst>
              </p:cNvPr>
              <p:cNvSpPr/>
              <p:nvPr/>
            </p:nvSpPr>
            <p:spPr>
              <a:xfrm>
                <a:off x="-184150" y="3822700"/>
                <a:ext cx="13550900" cy="832529"/>
              </a:xfrm>
              <a:prstGeom prst="flowChartManualOperation">
                <a:avLst/>
              </a:prstGeom>
              <a:gradFill>
                <a:gsLst>
                  <a:gs pos="0">
                    <a:schemeClr val="tx1">
                      <a:alpha val="0"/>
                    </a:schemeClr>
                  </a:gs>
                  <a:gs pos="100000">
                    <a:schemeClr val="tx1">
                      <a:alpha val="39000"/>
                    </a:schemeClr>
                  </a:gs>
                </a:gsLst>
                <a:lin ang="5400000" scaled="1"/>
              </a:gradFill>
              <a:ln>
                <a:noFill/>
              </a:ln>
              <a:effectLst>
                <a:softEdge rad="127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25" name="Flowchart: Manual Operation 24">
                <a:extLst>
                  <a:ext uri="{FF2B5EF4-FFF2-40B4-BE49-F238E27FC236}">
                    <a16:creationId xmlns:a16="http://schemas.microsoft.com/office/drawing/2014/main" id="{31A97FA5-B7C1-4A63-9DFD-0A32DF8B001B}"/>
                  </a:ext>
                </a:extLst>
              </p:cNvPr>
              <p:cNvSpPr/>
              <p:nvPr/>
            </p:nvSpPr>
            <p:spPr>
              <a:xfrm>
                <a:off x="-184150" y="3740828"/>
                <a:ext cx="13550900" cy="832529"/>
              </a:xfrm>
              <a:prstGeom prst="flowChartManualOperation">
                <a:avLst/>
              </a:prstGeom>
              <a:gradFill>
                <a:gsLst>
                  <a:gs pos="65000">
                    <a:schemeClr val="tx1">
                      <a:alpha val="0"/>
                    </a:schemeClr>
                  </a:gs>
                  <a:gs pos="100000">
                    <a:schemeClr val="tx1">
                      <a:alpha val="39000"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DF0E140A-516F-4CA5-88ED-9BB3022984B8}"/>
                </a:ext>
              </a:extLst>
            </p:cNvPr>
            <p:cNvSpPr>
              <a:spLocks/>
            </p:cNvSpPr>
            <p:nvPr userDrawn="1"/>
          </p:nvSpPr>
          <p:spPr>
            <a:xfrm rot="10800000">
              <a:off x="3228054" y="1182601"/>
              <a:ext cx="6290049" cy="4490032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effectLst>
              <a:innerShdw blurRad="127000" dist="50800" dir="9180000">
                <a:prstClr val="black">
                  <a:alpha val="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78C22C93-59DF-4FB1-BD0B-CDEBB9DBAD7C}"/>
                </a:ext>
              </a:extLst>
            </p:cNvPr>
            <p:cNvSpPr>
              <a:spLocks/>
            </p:cNvSpPr>
            <p:nvPr userDrawn="1"/>
          </p:nvSpPr>
          <p:spPr>
            <a:xfrm rot="10800000">
              <a:off x="2773083" y="729000"/>
              <a:ext cx="7199994" cy="4536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17883787-89B6-4895-86A4-C45B57BD0B91}"/>
                </a:ext>
              </a:extLst>
            </p:cNvPr>
            <p:cNvSpPr>
              <a:spLocks/>
            </p:cNvSpPr>
            <p:nvPr userDrawn="1"/>
          </p:nvSpPr>
          <p:spPr>
            <a:xfrm rot="10800000">
              <a:off x="2773083" y="5675400"/>
              <a:ext cx="7199994" cy="4536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5D11119-742D-4F5E-A42E-AB6104CAC6D0}"/>
                </a:ext>
              </a:extLst>
            </p:cNvPr>
            <p:cNvSpPr/>
            <p:nvPr userDrawn="1"/>
          </p:nvSpPr>
          <p:spPr>
            <a:xfrm rot="5400000" flipH="1" flipV="1">
              <a:off x="300574" y="3201509"/>
              <a:ext cx="5400001" cy="454983"/>
            </a:xfrm>
            <a:custGeom>
              <a:avLst/>
              <a:gdLst>
                <a:gd name="connsiteX0" fmla="*/ 5400001 w 5400001"/>
                <a:gd name="connsiteY0" fmla="*/ 0 h 454983"/>
                <a:gd name="connsiteX1" fmla="*/ 4945018 w 5400001"/>
                <a:gd name="connsiteY1" fmla="*/ 454983 h 454983"/>
                <a:gd name="connsiteX2" fmla="*/ 4221873 w 5400001"/>
                <a:gd name="connsiteY2" fmla="*/ 454983 h 454983"/>
                <a:gd name="connsiteX3" fmla="*/ 3148030 w 5400001"/>
                <a:gd name="connsiteY3" fmla="*/ 454983 h 454983"/>
                <a:gd name="connsiteX4" fmla="*/ 2975116 w 5400001"/>
                <a:gd name="connsiteY4" fmla="*/ 454983 h 454983"/>
                <a:gd name="connsiteX5" fmla="*/ 2424886 w 5400001"/>
                <a:gd name="connsiteY5" fmla="*/ 454983 h 454983"/>
                <a:gd name="connsiteX6" fmla="*/ 2251971 w 5400001"/>
                <a:gd name="connsiteY6" fmla="*/ 454983 h 454983"/>
                <a:gd name="connsiteX7" fmla="*/ 1178128 w 5400001"/>
                <a:gd name="connsiteY7" fmla="*/ 454983 h 454983"/>
                <a:gd name="connsiteX8" fmla="*/ 454983 w 5400001"/>
                <a:gd name="connsiteY8" fmla="*/ 454983 h 454983"/>
                <a:gd name="connsiteX9" fmla="*/ 0 w 5400001"/>
                <a:gd name="connsiteY9" fmla="*/ 0 h 454983"/>
                <a:gd name="connsiteX10" fmla="*/ 1178128 w 5400001"/>
                <a:gd name="connsiteY10" fmla="*/ 0 h 454983"/>
                <a:gd name="connsiteX11" fmla="*/ 1796988 w 5400001"/>
                <a:gd name="connsiteY11" fmla="*/ 0 h 454983"/>
                <a:gd name="connsiteX12" fmla="*/ 2424886 w 5400001"/>
                <a:gd name="connsiteY12" fmla="*/ 0 h 454983"/>
                <a:gd name="connsiteX13" fmla="*/ 2975116 w 5400001"/>
                <a:gd name="connsiteY13" fmla="*/ 0 h 454983"/>
                <a:gd name="connsiteX14" fmla="*/ 3603013 w 5400001"/>
                <a:gd name="connsiteY14" fmla="*/ 0 h 454983"/>
                <a:gd name="connsiteX15" fmla="*/ 4221873 w 5400001"/>
                <a:gd name="connsiteY15" fmla="*/ 0 h 454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400001" h="454983">
                  <a:moveTo>
                    <a:pt x="5400001" y="0"/>
                  </a:moveTo>
                  <a:lnTo>
                    <a:pt x="4945018" y="454983"/>
                  </a:lnTo>
                  <a:lnTo>
                    <a:pt x="4221873" y="454983"/>
                  </a:lnTo>
                  <a:lnTo>
                    <a:pt x="3148030" y="454983"/>
                  </a:lnTo>
                  <a:lnTo>
                    <a:pt x="2975116" y="454983"/>
                  </a:lnTo>
                  <a:lnTo>
                    <a:pt x="2424886" y="454983"/>
                  </a:lnTo>
                  <a:lnTo>
                    <a:pt x="2251971" y="454983"/>
                  </a:lnTo>
                  <a:lnTo>
                    <a:pt x="1178128" y="454983"/>
                  </a:lnTo>
                  <a:lnTo>
                    <a:pt x="454983" y="454983"/>
                  </a:lnTo>
                  <a:lnTo>
                    <a:pt x="0" y="0"/>
                  </a:lnTo>
                  <a:lnTo>
                    <a:pt x="1178128" y="0"/>
                  </a:lnTo>
                  <a:lnTo>
                    <a:pt x="1796988" y="0"/>
                  </a:lnTo>
                  <a:lnTo>
                    <a:pt x="2424886" y="0"/>
                  </a:lnTo>
                  <a:lnTo>
                    <a:pt x="2975116" y="0"/>
                  </a:lnTo>
                  <a:lnTo>
                    <a:pt x="3603013" y="0"/>
                  </a:lnTo>
                  <a:lnTo>
                    <a:pt x="4221873" y="0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lumMod val="65000"/>
                    <a:lumOff val="35000"/>
                  </a:schemeClr>
                </a:gs>
                <a:gs pos="6000">
                  <a:schemeClr val="tx1">
                    <a:lumMod val="85000"/>
                    <a:lumOff val="1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  <a:lin ang="16200000" scaled="0"/>
            </a:gradFill>
            <a:ln>
              <a:noFill/>
            </a:ln>
            <a:sp3d extrusionH="7429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0BE44002-944A-471D-B590-493B7690889E}"/>
                </a:ext>
              </a:extLst>
            </p:cNvPr>
            <p:cNvSpPr/>
            <p:nvPr userDrawn="1"/>
          </p:nvSpPr>
          <p:spPr>
            <a:xfrm rot="5400000">
              <a:off x="7045585" y="3201509"/>
              <a:ext cx="5400001" cy="454983"/>
            </a:xfrm>
            <a:custGeom>
              <a:avLst/>
              <a:gdLst>
                <a:gd name="connsiteX0" fmla="*/ 0 w 5400001"/>
                <a:gd name="connsiteY0" fmla="*/ 0 h 454983"/>
                <a:gd name="connsiteX1" fmla="*/ 1178128 w 5400001"/>
                <a:gd name="connsiteY1" fmla="*/ 0 h 454983"/>
                <a:gd name="connsiteX2" fmla="*/ 1796988 w 5400001"/>
                <a:gd name="connsiteY2" fmla="*/ 0 h 454983"/>
                <a:gd name="connsiteX3" fmla="*/ 2424886 w 5400001"/>
                <a:gd name="connsiteY3" fmla="*/ 0 h 454983"/>
                <a:gd name="connsiteX4" fmla="*/ 2975116 w 5400001"/>
                <a:gd name="connsiteY4" fmla="*/ 0 h 454983"/>
                <a:gd name="connsiteX5" fmla="*/ 3603013 w 5400001"/>
                <a:gd name="connsiteY5" fmla="*/ 0 h 454983"/>
                <a:gd name="connsiteX6" fmla="*/ 4221874 w 5400001"/>
                <a:gd name="connsiteY6" fmla="*/ 0 h 454983"/>
                <a:gd name="connsiteX7" fmla="*/ 5400001 w 5400001"/>
                <a:gd name="connsiteY7" fmla="*/ 0 h 454983"/>
                <a:gd name="connsiteX8" fmla="*/ 4945018 w 5400001"/>
                <a:gd name="connsiteY8" fmla="*/ 454983 h 454983"/>
                <a:gd name="connsiteX9" fmla="*/ 4221874 w 5400001"/>
                <a:gd name="connsiteY9" fmla="*/ 454983 h 454983"/>
                <a:gd name="connsiteX10" fmla="*/ 3148030 w 5400001"/>
                <a:gd name="connsiteY10" fmla="*/ 454983 h 454983"/>
                <a:gd name="connsiteX11" fmla="*/ 2975116 w 5400001"/>
                <a:gd name="connsiteY11" fmla="*/ 454983 h 454983"/>
                <a:gd name="connsiteX12" fmla="*/ 2424886 w 5400001"/>
                <a:gd name="connsiteY12" fmla="*/ 454983 h 454983"/>
                <a:gd name="connsiteX13" fmla="*/ 2251971 w 5400001"/>
                <a:gd name="connsiteY13" fmla="*/ 454983 h 454983"/>
                <a:gd name="connsiteX14" fmla="*/ 1178128 w 5400001"/>
                <a:gd name="connsiteY14" fmla="*/ 454983 h 454983"/>
                <a:gd name="connsiteX15" fmla="*/ 454983 w 5400001"/>
                <a:gd name="connsiteY15" fmla="*/ 454983 h 454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400001" h="454983">
                  <a:moveTo>
                    <a:pt x="0" y="0"/>
                  </a:moveTo>
                  <a:lnTo>
                    <a:pt x="1178128" y="0"/>
                  </a:lnTo>
                  <a:lnTo>
                    <a:pt x="1796988" y="0"/>
                  </a:lnTo>
                  <a:lnTo>
                    <a:pt x="2424886" y="0"/>
                  </a:lnTo>
                  <a:lnTo>
                    <a:pt x="2975116" y="0"/>
                  </a:lnTo>
                  <a:lnTo>
                    <a:pt x="3603013" y="0"/>
                  </a:lnTo>
                  <a:lnTo>
                    <a:pt x="4221874" y="0"/>
                  </a:lnTo>
                  <a:lnTo>
                    <a:pt x="5400001" y="0"/>
                  </a:lnTo>
                  <a:lnTo>
                    <a:pt x="4945018" y="454983"/>
                  </a:lnTo>
                  <a:lnTo>
                    <a:pt x="4221874" y="454983"/>
                  </a:lnTo>
                  <a:lnTo>
                    <a:pt x="3148030" y="454983"/>
                  </a:lnTo>
                  <a:lnTo>
                    <a:pt x="2975116" y="454983"/>
                  </a:lnTo>
                  <a:lnTo>
                    <a:pt x="2424886" y="454983"/>
                  </a:lnTo>
                  <a:lnTo>
                    <a:pt x="2251971" y="454983"/>
                  </a:lnTo>
                  <a:lnTo>
                    <a:pt x="1178128" y="454983"/>
                  </a:lnTo>
                  <a:lnTo>
                    <a:pt x="454983" y="454983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lumMod val="65000"/>
                    <a:lumOff val="35000"/>
                  </a:schemeClr>
                </a:gs>
                <a:gs pos="6000">
                  <a:schemeClr val="tx1">
                    <a:lumMod val="85000"/>
                    <a:lumOff val="1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9FCD47D1-AEA6-4D74-AEE2-456D52615CCB}"/>
                </a:ext>
              </a:extLst>
            </p:cNvPr>
            <p:cNvSpPr/>
            <p:nvPr userDrawn="1"/>
          </p:nvSpPr>
          <p:spPr>
            <a:xfrm rot="10800000" flipV="1">
              <a:off x="2773083" y="729001"/>
              <a:ext cx="7199994" cy="454983"/>
            </a:xfrm>
            <a:custGeom>
              <a:avLst/>
              <a:gdLst>
                <a:gd name="connsiteX0" fmla="*/ 7199994 w 7199994"/>
                <a:gd name="connsiteY0" fmla="*/ 0 h 454983"/>
                <a:gd name="connsiteX1" fmla="*/ 5003045 w 7199994"/>
                <a:gd name="connsiteY1" fmla="*/ 0 h 454983"/>
                <a:gd name="connsiteX2" fmla="*/ 4775114 w 7199994"/>
                <a:gd name="connsiteY2" fmla="*/ 0 h 454983"/>
                <a:gd name="connsiteX3" fmla="*/ 4621829 w 7199994"/>
                <a:gd name="connsiteY3" fmla="*/ 0 h 454983"/>
                <a:gd name="connsiteX4" fmla="*/ 2578165 w 7199994"/>
                <a:gd name="connsiteY4" fmla="*/ 0 h 454983"/>
                <a:gd name="connsiteX5" fmla="*/ 2424880 w 7199994"/>
                <a:gd name="connsiteY5" fmla="*/ 0 h 454983"/>
                <a:gd name="connsiteX6" fmla="*/ 2196949 w 7199994"/>
                <a:gd name="connsiteY6" fmla="*/ 0 h 454983"/>
                <a:gd name="connsiteX7" fmla="*/ 0 w 7199994"/>
                <a:gd name="connsiteY7" fmla="*/ 0 h 454983"/>
                <a:gd name="connsiteX8" fmla="*/ 454979 w 7199994"/>
                <a:gd name="connsiteY8" fmla="*/ 454983 h 454983"/>
                <a:gd name="connsiteX9" fmla="*/ 2196949 w 7199994"/>
                <a:gd name="connsiteY9" fmla="*/ 454983 h 454983"/>
                <a:gd name="connsiteX10" fmla="*/ 2424880 w 7199994"/>
                <a:gd name="connsiteY10" fmla="*/ 454983 h 454983"/>
                <a:gd name="connsiteX11" fmla="*/ 3033144 w 7199994"/>
                <a:gd name="connsiteY11" fmla="*/ 454983 h 454983"/>
                <a:gd name="connsiteX12" fmla="*/ 4166850 w 7199994"/>
                <a:gd name="connsiteY12" fmla="*/ 454983 h 454983"/>
                <a:gd name="connsiteX13" fmla="*/ 4775114 w 7199994"/>
                <a:gd name="connsiteY13" fmla="*/ 454983 h 454983"/>
                <a:gd name="connsiteX14" fmla="*/ 5003045 w 7199994"/>
                <a:gd name="connsiteY14" fmla="*/ 454983 h 454983"/>
                <a:gd name="connsiteX15" fmla="*/ 6745015 w 7199994"/>
                <a:gd name="connsiteY15" fmla="*/ 454983 h 454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199994" h="454983">
                  <a:moveTo>
                    <a:pt x="7199994" y="0"/>
                  </a:moveTo>
                  <a:lnTo>
                    <a:pt x="5003045" y="0"/>
                  </a:lnTo>
                  <a:lnTo>
                    <a:pt x="4775114" y="0"/>
                  </a:lnTo>
                  <a:lnTo>
                    <a:pt x="4621829" y="0"/>
                  </a:lnTo>
                  <a:lnTo>
                    <a:pt x="2578165" y="0"/>
                  </a:lnTo>
                  <a:lnTo>
                    <a:pt x="2424880" y="0"/>
                  </a:lnTo>
                  <a:lnTo>
                    <a:pt x="2196949" y="0"/>
                  </a:lnTo>
                  <a:lnTo>
                    <a:pt x="0" y="0"/>
                  </a:lnTo>
                  <a:lnTo>
                    <a:pt x="454979" y="454983"/>
                  </a:lnTo>
                  <a:lnTo>
                    <a:pt x="2196949" y="454983"/>
                  </a:lnTo>
                  <a:lnTo>
                    <a:pt x="2424880" y="454983"/>
                  </a:lnTo>
                  <a:lnTo>
                    <a:pt x="3033144" y="454983"/>
                  </a:lnTo>
                  <a:lnTo>
                    <a:pt x="4166850" y="454983"/>
                  </a:lnTo>
                  <a:lnTo>
                    <a:pt x="4775114" y="454983"/>
                  </a:lnTo>
                  <a:lnTo>
                    <a:pt x="5003045" y="454983"/>
                  </a:lnTo>
                  <a:lnTo>
                    <a:pt x="6745015" y="454983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lumMod val="65000"/>
                    <a:lumOff val="35000"/>
                  </a:schemeClr>
                </a:gs>
                <a:gs pos="6000">
                  <a:schemeClr val="tx1">
                    <a:lumMod val="85000"/>
                    <a:lumOff val="1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5ECF369B-D5BA-448E-87FF-37481AE2EA5E}"/>
                </a:ext>
              </a:extLst>
            </p:cNvPr>
            <p:cNvSpPr/>
            <p:nvPr userDrawn="1"/>
          </p:nvSpPr>
          <p:spPr>
            <a:xfrm rot="10800000">
              <a:off x="2773083" y="5674017"/>
              <a:ext cx="7199994" cy="454983"/>
            </a:xfrm>
            <a:custGeom>
              <a:avLst/>
              <a:gdLst>
                <a:gd name="connsiteX0" fmla="*/ 6745015 w 7199994"/>
                <a:gd name="connsiteY0" fmla="*/ 454983 h 454983"/>
                <a:gd name="connsiteX1" fmla="*/ 5003045 w 7199994"/>
                <a:gd name="connsiteY1" fmla="*/ 454983 h 454983"/>
                <a:gd name="connsiteX2" fmla="*/ 4775114 w 7199994"/>
                <a:gd name="connsiteY2" fmla="*/ 454983 h 454983"/>
                <a:gd name="connsiteX3" fmla="*/ 4166850 w 7199994"/>
                <a:gd name="connsiteY3" fmla="*/ 454983 h 454983"/>
                <a:gd name="connsiteX4" fmla="*/ 3033144 w 7199994"/>
                <a:gd name="connsiteY4" fmla="*/ 454983 h 454983"/>
                <a:gd name="connsiteX5" fmla="*/ 2424880 w 7199994"/>
                <a:gd name="connsiteY5" fmla="*/ 454983 h 454983"/>
                <a:gd name="connsiteX6" fmla="*/ 2196949 w 7199994"/>
                <a:gd name="connsiteY6" fmla="*/ 454983 h 454983"/>
                <a:gd name="connsiteX7" fmla="*/ 454979 w 7199994"/>
                <a:gd name="connsiteY7" fmla="*/ 454983 h 454983"/>
                <a:gd name="connsiteX8" fmla="*/ 0 w 7199994"/>
                <a:gd name="connsiteY8" fmla="*/ 0 h 454983"/>
                <a:gd name="connsiteX9" fmla="*/ 2196949 w 7199994"/>
                <a:gd name="connsiteY9" fmla="*/ 0 h 454983"/>
                <a:gd name="connsiteX10" fmla="*/ 2424880 w 7199994"/>
                <a:gd name="connsiteY10" fmla="*/ 0 h 454983"/>
                <a:gd name="connsiteX11" fmla="*/ 2578165 w 7199994"/>
                <a:gd name="connsiteY11" fmla="*/ 0 h 454983"/>
                <a:gd name="connsiteX12" fmla="*/ 4621829 w 7199994"/>
                <a:gd name="connsiteY12" fmla="*/ 0 h 454983"/>
                <a:gd name="connsiteX13" fmla="*/ 4775114 w 7199994"/>
                <a:gd name="connsiteY13" fmla="*/ 0 h 454983"/>
                <a:gd name="connsiteX14" fmla="*/ 5003045 w 7199994"/>
                <a:gd name="connsiteY14" fmla="*/ 0 h 454983"/>
                <a:gd name="connsiteX15" fmla="*/ 7199994 w 7199994"/>
                <a:gd name="connsiteY15" fmla="*/ 0 h 454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199994" h="454983">
                  <a:moveTo>
                    <a:pt x="6745015" y="454983"/>
                  </a:moveTo>
                  <a:lnTo>
                    <a:pt x="5003045" y="454983"/>
                  </a:lnTo>
                  <a:lnTo>
                    <a:pt x="4775114" y="454983"/>
                  </a:lnTo>
                  <a:lnTo>
                    <a:pt x="4166850" y="454983"/>
                  </a:lnTo>
                  <a:lnTo>
                    <a:pt x="3033144" y="454983"/>
                  </a:lnTo>
                  <a:lnTo>
                    <a:pt x="2424880" y="454983"/>
                  </a:lnTo>
                  <a:lnTo>
                    <a:pt x="2196949" y="454983"/>
                  </a:lnTo>
                  <a:lnTo>
                    <a:pt x="454979" y="454983"/>
                  </a:lnTo>
                  <a:lnTo>
                    <a:pt x="0" y="0"/>
                  </a:lnTo>
                  <a:lnTo>
                    <a:pt x="2196949" y="0"/>
                  </a:lnTo>
                  <a:lnTo>
                    <a:pt x="2424880" y="0"/>
                  </a:lnTo>
                  <a:lnTo>
                    <a:pt x="2578165" y="0"/>
                  </a:lnTo>
                  <a:lnTo>
                    <a:pt x="4621829" y="0"/>
                  </a:lnTo>
                  <a:lnTo>
                    <a:pt x="4775114" y="0"/>
                  </a:lnTo>
                  <a:lnTo>
                    <a:pt x="5003045" y="0"/>
                  </a:lnTo>
                  <a:lnTo>
                    <a:pt x="7199994" y="0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lumMod val="65000"/>
                    <a:lumOff val="35000"/>
                  </a:schemeClr>
                </a:gs>
                <a:gs pos="6000">
                  <a:schemeClr val="tx1">
                    <a:lumMod val="85000"/>
                    <a:lumOff val="1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</p:grpSp>
      <p:sp>
        <p:nvSpPr>
          <p:cNvPr id="14" name="Title 13">
            <a:extLst>
              <a:ext uri="{FF2B5EF4-FFF2-40B4-BE49-F238E27FC236}">
                <a16:creationId xmlns:a16="http://schemas.microsoft.com/office/drawing/2014/main" id="{BAD2D318-BFEE-4612-AED6-480A167D1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68000"/>
          </a:xfrm>
        </p:spPr>
        <p:txBody>
          <a:bodyPr anchor="t">
            <a:norm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BC39F1D-C820-412F-B437-D13B9635D01A}"/>
              </a:ext>
            </a:extLst>
          </p:cNvPr>
          <p:cNvGrpSpPr/>
          <p:nvPr userDrawn="1"/>
        </p:nvGrpSpPr>
        <p:grpSpPr>
          <a:xfrm>
            <a:off x="7394388" y="1210839"/>
            <a:ext cx="5555978" cy="4908423"/>
            <a:chOff x="5705617" y="321371"/>
            <a:chExt cx="7395007" cy="6533110"/>
          </a:xfrm>
        </p:grpSpPr>
        <p:grpSp>
          <p:nvGrpSpPr>
            <p:cNvPr id="24" name="Group 23" descr="Frame Shadow Back">
              <a:extLst>
                <a:ext uri="{FF2B5EF4-FFF2-40B4-BE49-F238E27FC236}">
                  <a16:creationId xmlns:a16="http://schemas.microsoft.com/office/drawing/2014/main" id="{7654FA6A-258B-4225-B4D1-091F8C1A0395}"/>
                </a:ext>
              </a:extLst>
            </p:cNvPr>
            <p:cNvGrpSpPr/>
            <p:nvPr userDrawn="1"/>
          </p:nvGrpSpPr>
          <p:grpSpPr>
            <a:xfrm>
              <a:off x="5705617" y="5465933"/>
              <a:ext cx="7395007" cy="887510"/>
              <a:chOff x="-184150" y="3740827"/>
              <a:chExt cx="13550900" cy="914402"/>
            </a:xfrm>
          </p:grpSpPr>
          <p:sp>
            <p:nvSpPr>
              <p:cNvPr id="33" name="Flowchart: Manual Operation 32">
                <a:extLst>
                  <a:ext uri="{FF2B5EF4-FFF2-40B4-BE49-F238E27FC236}">
                    <a16:creationId xmlns:a16="http://schemas.microsoft.com/office/drawing/2014/main" id="{587EDDB2-D7B6-4025-B0ED-429F6E8BF07B}"/>
                  </a:ext>
                </a:extLst>
              </p:cNvPr>
              <p:cNvSpPr/>
              <p:nvPr/>
            </p:nvSpPr>
            <p:spPr>
              <a:xfrm>
                <a:off x="-184150" y="3822700"/>
                <a:ext cx="13550900" cy="832529"/>
              </a:xfrm>
              <a:prstGeom prst="flowChartManualOperation">
                <a:avLst/>
              </a:prstGeom>
              <a:gradFill>
                <a:gsLst>
                  <a:gs pos="0">
                    <a:schemeClr val="tx1">
                      <a:alpha val="0"/>
                    </a:schemeClr>
                  </a:gs>
                  <a:gs pos="100000">
                    <a:schemeClr val="tx1">
                      <a:alpha val="39000"/>
                    </a:schemeClr>
                  </a:gs>
                </a:gsLst>
                <a:lin ang="5400000" scaled="1"/>
              </a:gradFill>
              <a:ln>
                <a:noFill/>
              </a:ln>
              <a:effectLst>
                <a:softEdge rad="127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42" name="Flowchart: Manual Operation 41">
                <a:extLst>
                  <a:ext uri="{FF2B5EF4-FFF2-40B4-BE49-F238E27FC236}">
                    <a16:creationId xmlns:a16="http://schemas.microsoft.com/office/drawing/2014/main" id="{66550602-86D7-4FB1-912A-B6C604C18B9A}"/>
                  </a:ext>
                </a:extLst>
              </p:cNvPr>
              <p:cNvSpPr/>
              <p:nvPr/>
            </p:nvSpPr>
            <p:spPr>
              <a:xfrm>
                <a:off x="-184150" y="3740828"/>
                <a:ext cx="13550900" cy="832529"/>
              </a:xfrm>
              <a:prstGeom prst="flowChartManualOperation">
                <a:avLst/>
              </a:prstGeom>
              <a:gradFill>
                <a:gsLst>
                  <a:gs pos="65000">
                    <a:schemeClr val="tx1">
                      <a:alpha val="0"/>
                    </a:schemeClr>
                  </a:gs>
                  <a:gs pos="100000">
                    <a:schemeClr val="tx1">
                      <a:alpha val="39000"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sp>
          <p:nvSpPr>
            <p:cNvPr id="43" name="Rectangle: Rounded Corners 42" descr="Frame Shadow Front">
              <a:extLst>
                <a:ext uri="{FF2B5EF4-FFF2-40B4-BE49-F238E27FC236}">
                  <a16:creationId xmlns:a16="http://schemas.microsoft.com/office/drawing/2014/main" id="{B201A395-6BA0-4632-8589-100F6C652062}"/>
                </a:ext>
              </a:extLst>
            </p:cNvPr>
            <p:cNvSpPr/>
            <p:nvPr userDrawn="1"/>
          </p:nvSpPr>
          <p:spPr>
            <a:xfrm>
              <a:off x="6251219" y="6097637"/>
              <a:ext cx="6099893" cy="756844"/>
            </a:xfrm>
            <a:prstGeom prst="roundRect">
              <a:avLst>
                <a:gd name="adj" fmla="val 50000"/>
              </a:avLst>
            </a:prstGeom>
            <a:solidFill>
              <a:schemeClr val="tx1">
                <a:alpha val="16000"/>
              </a:schemeClr>
            </a:solidFill>
            <a:ln>
              <a:noFill/>
            </a:ln>
            <a:effectLst>
              <a:softEdge rad="317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258AB580-9BFF-4F3F-B4FB-B371448722F4}"/>
                </a:ext>
              </a:extLst>
            </p:cNvPr>
            <p:cNvSpPr>
              <a:spLocks/>
            </p:cNvSpPr>
            <p:nvPr userDrawn="1"/>
          </p:nvSpPr>
          <p:spPr>
            <a:xfrm rot="16200000" flipH="1">
              <a:off x="6818645" y="1441192"/>
              <a:ext cx="5198387" cy="3710770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effectLst>
              <a:innerShdw blurRad="127000" dist="50800" dir="9180000">
                <a:prstClr val="black">
                  <a:alpha val="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C6381E2B-F4C7-4888-BE4C-0C30BAF9E1C7}"/>
                </a:ext>
              </a:extLst>
            </p:cNvPr>
            <p:cNvSpPr>
              <a:spLocks/>
            </p:cNvSpPr>
            <p:nvPr userDrawn="1"/>
          </p:nvSpPr>
          <p:spPr>
            <a:xfrm rot="16200000" flipH="1">
              <a:off x="8485457" y="3109137"/>
              <a:ext cx="5950408" cy="37487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9FB581C7-3465-4A57-8F06-B5984E0844C8}"/>
                </a:ext>
              </a:extLst>
            </p:cNvPr>
            <p:cNvSpPr>
              <a:spLocks/>
            </p:cNvSpPr>
            <p:nvPr userDrawn="1"/>
          </p:nvSpPr>
          <p:spPr>
            <a:xfrm rot="16200000" flipH="1">
              <a:off x="4397524" y="3109137"/>
              <a:ext cx="5950408" cy="37487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B087864E-9B1D-488F-972F-0F944D89B851}"/>
                </a:ext>
              </a:extLst>
            </p:cNvPr>
            <p:cNvSpPr/>
            <p:nvPr userDrawn="1"/>
          </p:nvSpPr>
          <p:spPr>
            <a:xfrm flipV="1">
              <a:off x="7185290" y="5895761"/>
              <a:ext cx="4462811" cy="376019"/>
            </a:xfrm>
            <a:custGeom>
              <a:avLst/>
              <a:gdLst>
                <a:gd name="connsiteX0" fmla="*/ 5400001 w 5400001"/>
                <a:gd name="connsiteY0" fmla="*/ 0 h 454983"/>
                <a:gd name="connsiteX1" fmla="*/ 4945018 w 5400001"/>
                <a:gd name="connsiteY1" fmla="*/ 454983 h 454983"/>
                <a:gd name="connsiteX2" fmla="*/ 4221873 w 5400001"/>
                <a:gd name="connsiteY2" fmla="*/ 454983 h 454983"/>
                <a:gd name="connsiteX3" fmla="*/ 3148030 w 5400001"/>
                <a:gd name="connsiteY3" fmla="*/ 454983 h 454983"/>
                <a:gd name="connsiteX4" fmla="*/ 2975116 w 5400001"/>
                <a:gd name="connsiteY4" fmla="*/ 454983 h 454983"/>
                <a:gd name="connsiteX5" fmla="*/ 2424886 w 5400001"/>
                <a:gd name="connsiteY5" fmla="*/ 454983 h 454983"/>
                <a:gd name="connsiteX6" fmla="*/ 2251971 w 5400001"/>
                <a:gd name="connsiteY6" fmla="*/ 454983 h 454983"/>
                <a:gd name="connsiteX7" fmla="*/ 1178128 w 5400001"/>
                <a:gd name="connsiteY7" fmla="*/ 454983 h 454983"/>
                <a:gd name="connsiteX8" fmla="*/ 454983 w 5400001"/>
                <a:gd name="connsiteY8" fmla="*/ 454983 h 454983"/>
                <a:gd name="connsiteX9" fmla="*/ 0 w 5400001"/>
                <a:gd name="connsiteY9" fmla="*/ 0 h 454983"/>
                <a:gd name="connsiteX10" fmla="*/ 1178128 w 5400001"/>
                <a:gd name="connsiteY10" fmla="*/ 0 h 454983"/>
                <a:gd name="connsiteX11" fmla="*/ 1796988 w 5400001"/>
                <a:gd name="connsiteY11" fmla="*/ 0 h 454983"/>
                <a:gd name="connsiteX12" fmla="*/ 2424886 w 5400001"/>
                <a:gd name="connsiteY12" fmla="*/ 0 h 454983"/>
                <a:gd name="connsiteX13" fmla="*/ 2975116 w 5400001"/>
                <a:gd name="connsiteY13" fmla="*/ 0 h 454983"/>
                <a:gd name="connsiteX14" fmla="*/ 3603013 w 5400001"/>
                <a:gd name="connsiteY14" fmla="*/ 0 h 454983"/>
                <a:gd name="connsiteX15" fmla="*/ 4221873 w 5400001"/>
                <a:gd name="connsiteY15" fmla="*/ 0 h 454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400001" h="454983">
                  <a:moveTo>
                    <a:pt x="5400001" y="0"/>
                  </a:moveTo>
                  <a:lnTo>
                    <a:pt x="4945018" y="454983"/>
                  </a:lnTo>
                  <a:lnTo>
                    <a:pt x="4221873" y="454983"/>
                  </a:lnTo>
                  <a:lnTo>
                    <a:pt x="3148030" y="454983"/>
                  </a:lnTo>
                  <a:lnTo>
                    <a:pt x="2975116" y="454983"/>
                  </a:lnTo>
                  <a:lnTo>
                    <a:pt x="2424886" y="454983"/>
                  </a:lnTo>
                  <a:lnTo>
                    <a:pt x="2251971" y="454983"/>
                  </a:lnTo>
                  <a:lnTo>
                    <a:pt x="1178128" y="454983"/>
                  </a:lnTo>
                  <a:lnTo>
                    <a:pt x="454983" y="454983"/>
                  </a:lnTo>
                  <a:lnTo>
                    <a:pt x="0" y="0"/>
                  </a:lnTo>
                  <a:lnTo>
                    <a:pt x="1178128" y="0"/>
                  </a:lnTo>
                  <a:lnTo>
                    <a:pt x="1796988" y="0"/>
                  </a:lnTo>
                  <a:lnTo>
                    <a:pt x="2424886" y="0"/>
                  </a:lnTo>
                  <a:lnTo>
                    <a:pt x="2975116" y="0"/>
                  </a:lnTo>
                  <a:lnTo>
                    <a:pt x="3603013" y="0"/>
                  </a:lnTo>
                  <a:lnTo>
                    <a:pt x="4221873" y="0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lumMod val="65000"/>
                    <a:lumOff val="35000"/>
                  </a:schemeClr>
                </a:gs>
                <a:gs pos="6000">
                  <a:schemeClr val="tx1">
                    <a:lumMod val="85000"/>
                    <a:lumOff val="1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9A1434A6-2071-4729-928F-7EBBA5C6AAC8}"/>
                </a:ext>
              </a:extLst>
            </p:cNvPr>
            <p:cNvSpPr/>
            <p:nvPr userDrawn="1"/>
          </p:nvSpPr>
          <p:spPr>
            <a:xfrm flipH="1">
              <a:off x="7185288" y="321372"/>
              <a:ext cx="4462811" cy="376019"/>
            </a:xfrm>
            <a:custGeom>
              <a:avLst/>
              <a:gdLst>
                <a:gd name="connsiteX0" fmla="*/ 0 w 5400001"/>
                <a:gd name="connsiteY0" fmla="*/ 0 h 454983"/>
                <a:gd name="connsiteX1" fmla="*/ 1178128 w 5400001"/>
                <a:gd name="connsiteY1" fmla="*/ 0 h 454983"/>
                <a:gd name="connsiteX2" fmla="*/ 1796988 w 5400001"/>
                <a:gd name="connsiteY2" fmla="*/ 0 h 454983"/>
                <a:gd name="connsiteX3" fmla="*/ 2424886 w 5400001"/>
                <a:gd name="connsiteY3" fmla="*/ 0 h 454983"/>
                <a:gd name="connsiteX4" fmla="*/ 2975116 w 5400001"/>
                <a:gd name="connsiteY4" fmla="*/ 0 h 454983"/>
                <a:gd name="connsiteX5" fmla="*/ 3603013 w 5400001"/>
                <a:gd name="connsiteY5" fmla="*/ 0 h 454983"/>
                <a:gd name="connsiteX6" fmla="*/ 4221874 w 5400001"/>
                <a:gd name="connsiteY6" fmla="*/ 0 h 454983"/>
                <a:gd name="connsiteX7" fmla="*/ 5400001 w 5400001"/>
                <a:gd name="connsiteY7" fmla="*/ 0 h 454983"/>
                <a:gd name="connsiteX8" fmla="*/ 4945018 w 5400001"/>
                <a:gd name="connsiteY8" fmla="*/ 454983 h 454983"/>
                <a:gd name="connsiteX9" fmla="*/ 4221874 w 5400001"/>
                <a:gd name="connsiteY9" fmla="*/ 454983 h 454983"/>
                <a:gd name="connsiteX10" fmla="*/ 3148030 w 5400001"/>
                <a:gd name="connsiteY10" fmla="*/ 454983 h 454983"/>
                <a:gd name="connsiteX11" fmla="*/ 2975116 w 5400001"/>
                <a:gd name="connsiteY11" fmla="*/ 454983 h 454983"/>
                <a:gd name="connsiteX12" fmla="*/ 2424886 w 5400001"/>
                <a:gd name="connsiteY12" fmla="*/ 454983 h 454983"/>
                <a:gd name="connsiteX13" fmla="*/ 2251971 w 5400001"/>
                <a:gd name="connsiteY13" fmla="*/ 454983 h 454983"/>
                <a:gd name="connsiteX14" fmla="*/ 1178128 w 5400001"/>
                <a:gd name="connsiteY14" fmla="*/ 454983 h 454983"/>
                <a:gd name="connsiteX15" fmla="*/ 454983 w 5400001"/>
                <a:gd name="connsiteY15" fmla="*/ 454983 h 454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400001" h="454983">
                  <a:moveTo>
                    <a:pt x="0" y="0"/>
                  </a:moveTo>
                  <a:lnTo>
                    <a:pt x="1178128" y="0"/>
                  </a:lnTo>
                  <a:lnTo>
                    <a:pt x="1796988" y="0"/>
                  </a:lnTo>
                  <a:lnTo>
                    <a:pt x="2424886" y="0"/>
                  </a:lnTo>
                  <a:lnTo>
                    <a:pt x="2975116" y="0"/>
                  </a:lnTo>
                  <a:lnTo>
                    <a:pt x="3603013" y="0"/>
                  </a:lnTo>
                  <a:lnTo>
                    <a:pt x="4221874" y="0"/>
                  </a:lnTo>
                  <a:lnTo>
                    <a:pt x="5400001" y="0"/>
                  </a:lnTo>
                  <a:lnTo>
                    <a:pt x="4945018" y="454983"/>
                  </a:lnTo>
                  <a:lnTo>
                    <a:pt x="4221874" y="454983"/>
                  </a:lnTo>
                  <a:lnTo>
                    <a:pt x="3148030" y="454983"/>
                  </a:lnTo>
                  <a:lnTo>
                    <a:pt x="2975116" y="454983"/>
                  </a:lnTo>
                  <a:lnTo>
                    <a:pt x="2424886" y="454983"/>
                  </a:lnTo>
                  <a:lnTo>
                    <a:pt x="2251971" y="454983"/>
                  </a:lnTo>
                  <a:lnTo>
                    <a:pt x="1178128" y="454983"/>
                  </a:lnTo>
                  <a:lnTo>
                    <a:pt x="454983" y="454983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lumMod val="65000"/>
                    <a:lumOff val="35000"/>
                  </a:schemeClr>
                </a:gs>
                <a:gs pos="6000">
                  <a:schemeClr val="tx1">
                    <a:lumMod val="85000"/>
                    <a:lumOff val="1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F1343AE7-7EF8-48EC-A03A-EB1190060FDA}"/>
                </a:ext>
              </a:extLst>
            </p:cNvPr>
            <p:cNvSpPr/>
            <p:nvPr userDrawn="1"/>
          </p:nvSpPr>
          <p:spPr>
            <a:xfrm rot="16200000" flipH="1" flipV="1">
              <a:off x="8484885" y="3108566"/>
              <a:ext cx="5950408" cy="376019"/>
            </a:xfrm>
            <a:custGeom>
              <a:avLst/>
              <a:gdLst>
                <a:gd name="connsiteX0" fmla="*/ 7199994 w 7199994"/>
                <a:gd name="connsiteY0" fmla="*/ 0 h 454983"/>
                <a:gd name="connsiteX1" fmla="*/ 5003045 w 7199994"/>
                <a:gd name="connsiteY1" fmla="*/ 0 h 454983"/>
                <a:gd name="connsiteX2" fmla="*/ 4775114 w 7199994"/>
                <a:gd name="connsiteY2" fmla="*/ 0 h 454983"/>
                <a:gd name="connsiteX3" fmla="*/ 4621829 w 7199994"/>
                <a:gd name="connsiteY3" fmla="*/ 0 h 454983"/>
                <a:gd name="connsiteX4" fmla="*/ 2578165 w 7199994"/>
                <a:gd name="connsiteY4" fmla="*/ 0 h 454983"/>
                <a:gd name="connsiteX5" fmla="*/ 2424880 w 7199994"/>
                <a:gd name="connsiteY5" fmla="*/ 0 h 454983"/>
                <a:gd name="connsiteX6" fmla="*/ 2196949 w 7199994"/>
                <a:gd name="connsiteY6" fmla="*/ 0 h 454983"/>
                <a:gd name="connsiteX7" fmla="*/ 0 w 7199994"/>
                <a:gd name="connsiteY7" fmla="*/ 0 h 454983"/>
                <a:gd name="connsiteX8" fmla="*/ 454979 w 7199994"/>
                <a:gd name="connsiteY8" fmla="*/ 454983 h 454983"/>
                <a:gd name="connsiteX9" fmla="*/ 2196949 w 7199994"/>
                <a:gd name="connsiteY9" fmla="*/ 454983 h 454983"/>
                <a:gd name="connsiteX10" fmla="*/ 2424880 w 7199994"/>
                <a:gd name="connsiteY10" fmla="*/ 454983 h 454983"/>
                <a:gd name="connsiteX11" fmla="*/ 3033144 w 7199994"/>
                <a:gd name="connsiteY11" fmla="*/ 454983 h 454983"/>
                <a:gd name="connsiteX12" fmla="*/ 4166850 w 7199994"/>
                <a:gd name="connsiteY12" fmla="*/ 454983 h 454983"/>
                <a:gd name="connsiteX13" fmla="*/ 4775114 w 7199994"/>
                <a:gd name="connsiteY13" fmla="*/ 454983 h 454983"/>
                <a:gd name="connsiteX14" fmla="*/ 5003045 w 7199994"/>
                <a:gd name="connsiteY14" fmla="*/ 454983 h 454983"/>
                <a:gd name="connsiteX15" fmla="*/ 6745015 w 7199994"/>
                <a:gd name="connsiteY15" fmla="*/ 454983 h 454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199994" h="454983">
                  <a:moveTo>
                    <a:pt x="7199994" y="0"/>
                  </a:moveTo>
                  <a:lnTo>
                    <a:pt x="5003045" y="0"/>
                  </a:lnTo>
                  <a:lnTo>
                    <a:pt x="4775114" y="0"/>
                  </a:lnTo>
                  <a:lnTo>
                    <a:pt x="4621829" y="0"/>
                  </a:lnTo>
                  <a:lnTo>
                    <a:pt x="2578165" y="0"/>
                  </a:lnTo>
                  <a:lnTo>
                    <a:pt x="2424880" y="0"/>
                  </a:lnTo>
                  <a:lnTo>
                    <a:pt x="2196949" y="0"/>
                  </a:lnTo>
                  <a:lnTo>
                    <a:pt x="0" y="0"/>
                  </a:lnTo>
                  <a:lnTo>
                    <a:pt x="454979" y="454983"/>
                  </a:lnTo>
                  <a:lnTo>
                    <a:pt x="2196949" y="454983"/>
                  </a:lnTo>
                  <a:lnTo>
                    <a:pt x="2424880" y="454983"/>
                  </a:lnTo>
                  <a:lnTo>
                    <a:pt x="3033144" y="454983"/>
                  </a:lnTo>
                  <a:lnTo>
                    <a:pt x="4166850" y="454983"/>
                  </a:lnTo>
                  <a:lnTo>
                    <a:pt x="4775114" y="454983"/>
                  </a:lnTo>
                  <a:lnTo>
                    <a:pt x="5003045" y="454983"/>
                  </a:lnTo>
                  <a:lnTo>
                    <a:pt x="6745015" y="454983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lumMod val="65000"/>
                    <a:lumOff val="35000"/>
                  </a:schemeClr>
                </a:gs>
                <a:gs pos="6000">
                  <a:schemeClr val="tx1">
                    <a:lumMod val="85000"/>
                    <a:lumOff val="1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B085F18C-4323-444F-9D2E-FA18DB98AB23}"/>
                </a:ext>
              </a:extLst>
            </p:cNvPr>
            <p:cNvSpPr/>
            <p:nvPr userDrawn="1"/>
          </p:nvSpPr>
          <p:spPr>
            <a:xfrm rot="16200000" flipH="1">
              <a:off x="4398095" y="3108565"/>
              <a:ext cx="5950408" cy="376019"/>
            </a:xfrm>
            <a:custGeom>
              <a:avLst/>
              <a:gdLst>
                <a:gd name="connsiteX0" fmla="*/ 6745015 w 7199994"/>
                <a:gd name="connsiteY0" fmla="*/ 454983 h 454983"/>
                <a:gd name="connsiteX1" fmla="*/ 5003045 w 7199994"/>
                <a:gd name="connsiteY1" fmla="*/ 454983 h 454983"/>
                <a:gd name="connsiteX2" fmla="*/ 4775114 w 7199994"/>
                <a:gd name="connsiteY2" fmla="*/ 454983 h 454983"/>
                <a:gd name="connsiteX3" fmla="*/ 4166850 w 7199994"/>
                <a:gd name="connsiteY3" fmla="*/ 454983 h 454983"/>
                <a:gd name="connsiteX4" fmla="*/ 3033144 w 7199994"/>
                <a:gd name="connsiteY4" fmla="*/ 454983 h 454983"/>
                <a:gd name="connsiteX5" fmla="*/ 2424880 w 7199994"/>
                <a:gd name="connsiteY5" fmla="*/ 454983 h 454983"/>
                <a:gd name="connsiteX6" fmla="*/ 2196949 w 7199994"/>
                <a:gd name="connsiteY6" fmla="*/ 454983 h 454983"/>
                <a:gd name="connsiteX7" fmla="*/ 454979 w 7199994"/>
                <a:gd name="connsiteY7" fmla="*/ 454983 h 454983"/>
                <a:gd name="connsiteX8" fmla="*/ 0 w 7199994"/>
                <a:gd name="connsiteY8" fmla="*/ 0 h 454983"/>
                <a:gd name="connsiteX9" fmla="*/ 2196949 w 7199994"/>
                <a:gd name="connsiteY9" fmla="*/ 0 h 454983"/>
                <a:gd name="connsiteX10" fmla="*/ 2424880 w 7199994"/>
                <a:gd name="connsiteY10" fmla="*/ 0 h 454983"/>
                <a:gd name="connsiteX11" fmla="*/ 2578165 w 7199994"/>
                <a:gd name="connsiteY11" fmla="*/ 0 h 454983"/>
                <a:gd name="connsiteX12" fmla="*/ 4621829 w 7199994"/>
                <a:gd name="connsiteY12" fmla="*/ 0 h 454983"/>
                <a:gd name="connsiteX13" fmla="*/ 4775114 w 7199994"/>
                <a:gd name="connsiteY13" fmla="*/ 0 h 454983"/>
                <a:gd name="connsiteX14" fmla="*/ 5003045 w 7199994"/>
                <a:gd name="connsiteY14" fmla="*/ 0 h 454983"/>
                <a:gd name="connsiteX15" fmla="*/ 7199994 w 7199994"/>
                <a:gd name="connsiteY15" fmla="*/ 0 h 454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199994" h="454983">
                  <a:moveTo>
                    <a:pt x="6745015" y="454983"/>
                  </a:moveTo>
                  <a:lnTo>
                    <a:pt x="5003045" y="454983"/>
                  </a:lnTo>
                  <a:lnTo>
                    <a:pt x="4775114" y="454983"/>
                  </a:lnTo>
                  <a:lnTo>
                    <a:pt x="4166850" y="454983"/>
                  </a:lnTo>
                  <a:lnTo>
                    <a:pt x="3033144" y="454983"/>
                  </a:lnTo>
                  <a:lnTo>
                    <a:pt x="2424880" y="454983"/>
                  </a:lnTo>
                  <a:lnTo>
                    <a:pt x="2196949" y="454983"/>
                  </a:lnTo>
                  <a:lnTo>
                    <a:pt x="454979" y="454983"/>
                  </a:lnTo>
                  <a:lnTo>
                    <a:pt x="0" y="0"/>
                  </a:lnTo>
                  <a:lnTo>
                    <a:pt x="2196949" y="0"/>
                  </a:lnTo>
                  <a:lnTo>
                    <a:pt x="2424880" y="0"/>
                  </a:lnTo>
                  <a:lnTo>
                    <a:pt x="2578165" y="0"/>
                  </a:lnTo>
                  <a:lnTo>
                    <a:pt x="4621829" y="0"/>
                  </a:lnTo>
                  <a:lnTo>
                    <a:pt x="4775114" y="0"/>
                  </a:lnTo>
                  <a:lnTo>
                    <a:pt x="5003045" y="0"/>
                  </a:lnTo>
                  <a:lnTo>
                    <a:pt x="7199994" y="0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lumMod val="65000"/>
                    <a:lumOff val="35000"/>
                  </a:schemeClr>
                </a:gs>
                <a:gs pos="6000">
                  <a:schemeClr val="tx1">
                    <a:lumMod val="85000"/>
                    <a:lumOff val="1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</p:grpSp>
      <p:sp>
        <p:nvSpPr>
          <p:cNvPr id="53" name="Picture Placeholder 52">
            <a:extLst>
              <a:ext uri="{FF2B5EF4-FFF2-40B4-BE49-F238E27FC236}">
                <a16:creationId xmlns:a16="http://schemas.microsoft.com/office/drawing/2014/main" id="{12B9EAEB-71E4-4C84-91AB-53D36DADF41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282985" y="2085976"/>
            <a:ext cx="4048125" cy="2676525"/>
          </a:xfrm>
          <a:custGeom>
            <a:avLst/>
            <a:gdLst>
              <a:gd name="connsiteX0" fmla="*/ 0 w 4048125"/>
              <a:gd name="connsiteY0" fmla="*/ 0 h 2676525"/>
              <a:gd name="connsiteX1" fmla="*/ 4048125 w 4048125"/>
              <a:gd name="connsiteY1" fmla="*/ 133350 h 2676525"/>
              <a:gd name="connsiteX2" fmla="*/ 4048125 w 4048125"/>
              <a:gd name="connsiteY2" fmla="*/ 2533650 h 2676525"/>
              <a:gd name="connsiteX3" fmla="*/ 0 w 4048125"/>
              <a:gd name="connsiteY3" fmla="*/ 2676525 h 2676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48125" h="2676525">
                <a:moveTo>
                  <a:pt x="0" y="0"/>
                </a:moveTo>
                <a:lnTo>
                  <a:pt x="4048125" y="133350"/>
                </a:lnTo>
                <a:lnTo>
                  <a:pt x="4048125" y="2533650"/>
                </a:lnTo>
                <a:lnTo>
                  <a:pt x="0" y="2676525"/>
                </a:lnTo>
                <a:close/>
              </a:path>
            </a:pathLst>
          </a:custGeom>
          <a:solidFill>
            <a:schemeClr val="bg2"/>
          </a:solidFill>
          <a:ln w="190500">
            <a:solidFill>
              <a:schemeClr val="tx1"/>
            </a:solidFill>
            <a:miter lim="800000"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600" i="1"/>
            </a:lvl1pPr>
          </a:lstStyle>
          <a:p>
            <a:r>
              <a:rPr lang="en-US" noProof="0"/>
              <a:t>Drag &amp; Drop or Insert your Image</a:t>
            </a:r>
          </a:p>
        </p:txBody>
      </p:sp>
      <p:sp>
        <p:nvSpPr>
          <p:cNvPr id="52" name="Picture Placeholder 51">
            <a:extLst>
              <a:ext uri="{FF2B5EF4-FFF2-40B4-BE49-F238E27FC236}">
                <a16:creationId xmlns:a16="http://schemas.microsoft.com/office/drawing/2014/main" id="{8D55595F-76EE-41E2-920E-D4E732F97BE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9274379" y="1980354"/>
            <a:ext cx="1844138" cy="2786690"/>
          </a:xfrm>
          <a:custGeom>
            <a:avLst/>
            <a:gdLst>
              <a:gd name="connsiteX0" fmla="*/ 0 w 2231407"/>
              <a:gd name="connsiteY0" fmla="*/ 0 h 3709084"/>
              <a:gd name="connsiteX1" fmla="*/ 2231407 w 2231407"/>
              <a:gd name="connsiteY1" fmla="*/ 0 h 3709084"/>
              <a:gd name="connsiteX2" fmla="*/ 2231407 w 2231407"/>
              <a:gd name="connsiteY2" fmla="*/ 3709084 h 3709084"/>
              <a:gd name="connsiteX3" fmla="*/ 0 w 2231407"/>
              <a:gd name="connsiteY3" fmla="*/ 3709084 h 3709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1407" h="3709084">
                <a:moveTo>
                  <a:pt x="0" y="0"/>
                </a:moveTo>
                <a:lnTo>
                  <a:pt x="2231407" y="0"/>
                </a:lnTo>
                <a:lnTo>
                  <a:pt x="2231407" y="3709084"/>
                </a:lnTo>
                <a:lnTo>
                  <a:pt x="0" y="3709084"/>
                </a:lnTo>
                <a:close/>
              </a:path>
            </a:pathLst>
          </a:custGeom>
          <a:solidFill>
            <a:schemeClr val="bg2"/>
          </a:solidFill>
          <a:ln w="190500">
            <a:solidFill>
              <a:schemeClr val="tx1"/>
            </a:solidFill>
            <a:miter lim="800000"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600" i="1"/>
            </a:lvl1pPr>
          </a:lstStyle>
          <a:p>
            <a:r>
              <a:rPr lang="en-US" noProof="0"/>
              <a:t>Drag &amp; Drop or Insert your Image</a:t>
            </a:r>
          </a:p>
        </p:txBody>
      </p:sp>
      <p:sp>
        <p:nvSpPr>
          <p:cNvPr id="45" name="Text Placeholder 2">
            <a:extLst>
              <a:ext uri="{FF2B5EF4-FFF2-40B4-BE49-F238E27FC236}">
                <a16:creationId xmlns:a16="http://schemas.microsoft.com/office/drawing/2014/main" id="{6F507E0D-7936-44C1-8055-6AC807F1CB1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79733" y="5232134"/>
            <a:ext cx="2029566" cy="4405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Caption / Credits </a:t>
            </a:r>
          </a:p>
        </p:txBody>
      </p:sp>
      <p:sp>
        <p:nvSpPr>
          <p:cNvPr id="54" name="Text Placeholder 2">
            <a:extLst>
              <a:ext uri="{FF2B5EF4-FFF2-40B4-BE49-F238E27FC236}">
                <a16:creationId xmlns:a16="http://schemas.microsoft.com/office/drawing/2014/main" id="{2970F963-E773-48C2-B1C2-77474749D51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435483" y="700976"/>
            <a:ext cx="2029566" cy="440500"/>
          </a:xfrm>
        </p:spPr>
        <p:txBody>
          <a:bodyPr anchor="b">
            <a:normAutofit/>
          </a:bodyPr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Caption / Credits </a:t>
            </a:r>
          </a:p>
        </p:txBody>
      </p:sp>
    </p:spTree>
    <p:extLst>
      <p:ext uri="{BB962C8B-B14F-4D97-AF65-F5344CB8AC3E}">
        <p14:creationId xmlns:p14="http://schemas.microsoft.com/office/powerpoint/2010/main" val="4266633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 X Images Option  - Dark">
    <p:bg>
      <p:bgPr>
        <a:gradFill>
          <a:gsLst>
            <a:gs pos="0">
              <a:schemeClr val="tx1">
                <a:lumMod val="65000"/>
                <a:lumOff val="35000"/>
              </a:schemeClr>
            </a:gs>
            <a:gs pos="6000">
              <a:schemeClr val="tx1">
                <a:lumMod val="85000"/>
                <a:lumOff val="15000"/>
              </a:schemeClr>
            </a:gs>
            <a:gs pos="100000">
              <a:schemeClr val="tx1">
                <a:lumMod val="95000"/>
                <a:lumOff val="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83DD3AA7-AC2B-47B6-81F0-82E5A0182893}"/>
              </a:ext>
            </a:extLst>
          </p:cNvPr>
          <p:cNvGrpSpPr/>
          <p:nvPr userDrawn="1"/>
        </p:nvGrpSpPr>
        <p:grpSpPr>
          <a:xfrm>
            <a:off x="-927005" y="1294575"/>
            <a:ext cx="5555978" cy="4908423"/>
            <a:chOff x="2398496" y="321370"/>
            <a:chExt cx="7395007" cy="6533110"/>
          </a:xfrm>
        </p:grpSpPr>
        <p:grpSp>
          <p:nvGrpSpPr>
            <p:cNvPr id="88" name="Group 87" descr="Frame Shadow Back">
              <a:extLst>
                <a:ext uri="{FF2B5EF4-FFF2-40B4-BE49-F238E27FC236}">
                  <a16:creationId xmlns:a16="http://schemas.microsoft.com/office/drawing/2014/main" id="{26196EFC-9422-42DB-B21B-FF27FDE39901}"/>
                </a:ext>
              </a:extLst>
            </p:cNvPr>
            <p:cNvGrpSpPr/>
            <p:nvPr userDrawn="1"/>
          </p:nvGrpSpPr>
          <p:grpSpPr>
            <a:xfrm>
              <a:off x="2398496" y="5465932"/>
              <a:ext cx="7395007" cy="887510"/>
              <a:chOff x="-184150" y="3740827"/>
              <a:chExt cx="13550900" cy="914402"/>
            </a:xfrm>
          </p:grpSpPr>
          <p:sp>
            <p:nvSpPr>
              <p:cNvPr id="89" name="Flowchart: Manual Operation 88">
                <a:extLst>
                  <a:ext uri="{FF2B5EF4-FFF2-40B4-BE49-F238E27FC236}">
                    <a16:creationId xmlns:a16="http://schemas.microsoft.com/office/drawing/2014/main" id="{38B0B6E0-4B23-4B51-9E19-C0755E224CCA}"/>
                  </a:ext>
                </a:extLst>
              </p:cNvPr>
              <p:cNvSpPr/>
              <p:nvPr/>
            </p:nvSpPr>
            <p:spPr>
              <a:xfrm>
                <a:off x="-184150" y="3822700"/>
                <a:ext cx="13550900" cy="832529"/>
              </a:xfrm>
              <a:prstGeom prst="flowChartManualOperation">
                <a:avLst/>
              </a:prstGeom>
              <a:gradFill>
                <a:gsLst>
                  <a:gs pos="0">
                    <a:schemeClr val="tx1">
                      <a:alpha val="0"/>
                    </a:schemeClr>
                  </a:gs>
                  <a:gs pos="100000">
                    <a:schemeClr val="tx1">
                      <a:alpha val="39000"/>
                    </a:schemeClr>
                  </a:gs>
                </a:gsLst>
                <a:lin ang="5400000" scaled="1"/>
              </a:gradFill>
              <a:ln>
                <a:noFill/>
              </a:ln>
              <a:effectLst>
                <a:softEdge rad="127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90" name="Flowchart: Manual Operation 89">
                <a:extLst>
                  <a:ext uri="{FF2B5EF4-FFF2-40B4-BE49-F238E27FC236}">
                    <a16:creationId xmlns:a16="http://schemas.microsoft.com/office/drawing/2014/main" id="{21FF53F4-5FF9-47DD-AB7C-5933BA40D0EB}"/>
                  </a:ext>
                </a:extLst>
              </p:cNvPr>
              <p:cNvSpPr/>
              <p:nvPr/>
            </p:nvSpPr>
            <p:spPr>
              <a:xfrm>
                <a:off x="-184150" y="3740828"/>
                <a:ext cx="13550900" cy="832529"/>
              </a:xfrm>
              <a:prstGeom prst="flowChartManualOperation">
                <a:avLst/>
              </a:prstGeom>
              <a:gradFill>
                <a:gsLst>
                  <a:gs pos="65000">
                    <a:schemeClr val="tx1">
                      <a:alpha val="0"/>
                    </a:schemeClr>
                  </a:gs>
                  <a:gs pos="100000">
                    <a:schemeClr val="tx1">
                      <a:alpha val="39000"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sp>
          <p:nvSpPr>
            <p:cNvPr id="91" name="Rectangle: Rounded Corners 90" descr="Frame Shadow Front">
              <a:extLst>
                <a:ext uri="{FF2B5EF4-FFF2-40B4-BE49-F238E27FC236}">
                  <a16:creationId xmlns:a16="http://schemas.microsoft.com/office/drawing/2014/main" id="{D196D1B2-5755-4DCC-9B52-14B64CBC18E9}"/>
                </a:ext>
              </a:extLst>
            </p:cNvPr>
            <p:cNvSpPr/>
            <p:nvPr userDrawn="1"/>
          </p:nvSpPr>
          <p:spPr>
            <a:xfrm>
              <a:off x="2944098" y="6097636"/>
              <a:ext cx="6099893" cy="756844"/>
            </a:xfrm>
            <a:prstGeom prst="roundRect">
              <a:avLst>
                <a:gd name="adj" fmla="val 50000"/>
              </a:avLst>
            </a:prstGeom>
            <a:solidFill>
              <a:schemeClr val="tx1">
                <a:alpha val="16000"/>
              </a:schemeClr>
            </a:solidFill>
            <a:ln>
              <a:noFill/>
            </a:ln>
            <a:effectLst>
              <a:softEdge rad="317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03AE48E6-1B45-4320-BCF4-8A44732FA427}"/>
                </a:ext>
              </a:extLst>
            </p:cNvPr>
            <p:cNvSpPr>
              <a:spLocks/>
            </p:cNvSpPr>
            <p:nvPr userDrawn="1"/>
          </p:nvSpPr>
          <p:spPr>
            <a:xfrm rot="16200000" flipH="1">
              <a:off x="3511524" y="1441191"/>
              <a:ext cx="5198387" cy="3710770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effectLst>
              <a:innerShdw blurRad="127000" dist="50800" dir="9180000">
                <a:prstClr val="black">
                  <a:alpha val="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C6242F1C-020A-4851-9A2F-914D7B754188}"/>
                </a:ext>
              </a:extLst>
            </p:cNvPr>
            <p:cNvSpPr>
              <a:spLocks/>
            </p:cNvSpPr>
            <p:nvPr userDrawn="1"/>
          </p:nvSpPr>
          <p:spPr>
            <a:xfrm rot="16200000" flipH="1">
              <a:off x="5178336" y="3109136"/>
              <a:ext cx="5950408" cy="37487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9ECB7038-8910-4B1A-AED9-32C25AB484A8}"/>
                </a:ext>
              </a:extLst>
            </p:cNvPr>
            <p:cNvSpPr>
              <a:spLocks/>
            </p:cNvSpPr>
            <p:nvPr userDrawn="1"/>
          </p:nvSpPr>
          <p:spPr>
            <a:xfrm rot="16200000" flipH="1">
              <a:off x="1090403" y="3109136"/>
              <a:ext cx="5950408" cy="37487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52AC96FB-F8BD-44E9-B3FD-A8F9D296E8F6}"/>
                </a:ext>
              </a:extLst>
            </p:cNvPr>
            <p:cNvSpPr/>
            <p:nvPr userDrawn="1"/>
          </p:nvSpPr>
          <p:spPr>
            <a:xfrm flipV="1">
              <a:off x="3878169" y="5895760"/>
              <a:ext cx="4462811" cy="376019"/>
            </a:xfrm>
            <a:custGeom>
              <a:avLst/>
              <a:gdLst>
                <a:gd name="connsiteX0" fmla="*/ 5400001 w 5400001"/>
                <a:gd name="connsiteY0" fmla="*/ 0 h 454983"/>
                <a:gd name="connsiteX1" fmla="*/ 4945018 w 5400001"/>
                <a:gd name="connsiteY1" fmla="*/ 454983 h 454983"/>
                <a:gd name="connsiteX2" fmla="*/ 4221873 w 5400001"/>
                <a:gd name="connsiteY2" fmla="*/ 454983 h 454983"/>
                <a:gd name="connsiteX3" fmla="*/ 3148030 w 5400001"/>
                <a:gd name="connsiteY3" fmla="*/ 454983 h 454983"/>
                <a:gd name="connsiteX4" fmla="*/ 2975116 w 5400001"/>
                <a:gd name="connsiteY4" fmla="*/ 454983 h 454983"/>
                <a:gd name="connsiteX5" fmla="*/ 2424886 w 5400001"/>
                <a:gd name="connsiteY5" fmla="*/ 454983 h 454983"/>
                <a:gd name="connsiteX6" fmla="*/ 2251971 w 5400001"/>
                <a:gd name="connsiteY6" fmla="*/ 454983 h 454983"/>
                <a:gd name="connsiteX7" fmla="*/ 1178128 w 5400001"/>
                <a:gd name="connsiteY7" fmla="*/ 454983 h 454983"/>
                <a:gd name="connsiteX8" fmla="*/ 454983 w 5400001"/>
                <a:gd name="connsiteY8" fmla="*/ 454983 h 454983"/>
                <a:gd name="connsiteX9" fmla="*/ 0 w 5400001"/>
                <a:gd name="connsiteY9" fmla="*/ 0 h 454983"/>
                <a:gd name="connsiteX10" fmla="*/ 1178128 w 5400001"/>
                <a:gd name="connsiteY10" fmla="*/ 0 h 454983"/>
                <a:gd name="connsiteX11" fmla="*/ 1796988 w 5400001"/>
                <a:gd name="connsiteY11" fmla="*/ 0 h 454983"/>
                <a:gd name="connsiteX12" fmla="*/ 2424886 w 5400001"/>
                <a:gd name="connsiteY12" fmla="*/ 0 h 454983"/>
                <a:gd name="connsiteX13" fmla="*/ 2975116 w 5400001"/>
                <a:gd name="connsiteY13" fmla="*/ 0 h 454983"/>
                <a:gd name="connsiteX14" fmla="*/ 3603013 w 5400001"/>
                <a:gd name="connsiteY14" fmla="*/ 0 h 454983"/>
                <a:gd name="connsiteX15" fmla="*/ 4221873 w 5400001"/>
                <a:gd name="connsiteY15" fmla="*/ 0 h 454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400001" h="454983">
                  <a:moveTo>
                    <a:pt x="5400001" y="0"/>
                  </a:moveTo>
                  <a:lnTo>
                    <a:pt x="4945018" y="454983"/>
                  </a:lnTo>
                  <a:lnTo>
                    <a:pt x="4221873" y="454983"/>
                  </a:lnTo>
                  <a:lnTo>
                    <a:pt x="3148030" y="454983"/>
                  </a:lnTo>
                  <a:lnTo>
                    <a:pt x="2975116" y="454983"/>
                  </a:lnTo>
                  <a:lnTo>
                    <a:pt x="2424886" y="454983"/>
                  </a:lnTo>
                  <a:lnTo>
                    <a:pt x="2251971" y="454983"/>
                  </a:lnTo>
                  <a:lnTo>
                    <a:pt x="1178128" y="454983"/>
                  </a:lnTo>
                  <a:lnTo>
                    <a:pt x="454983" y="454983"/>
                  </a:lnTo>
                  <a:lnTo>
                    <a:pt x="0" y="0"/>
                  </a:lnTo>
                  <a:lnTo>
                    <a:pt x="1178128" y="0"/>
                  </a:lnTo>
                  <a:lnTo>
                    <a:pt x="1796988" y="0"/>
                  </a:lnTo>
                  <a:lnTo>
                    <a:pt x="2424886" y="0"/>
                  </a:lnTo>
                  <a:lnTo>
                    <a:pt x="2975116" y="0"/>
                  </a:lnTo>
                  <a:lnTo>
                    <a:pt x="3603013" y="0"/>
                  </a:lnTo>
                  <a:lnTo>
                    <a:pt x="4221873" y="0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lumMod val="65000"/>
                    <a:lumOff val="35000"/>
                  </a:schemeClr>
                </a:gs>
                <a:gs pos="6000">
                  <a:schemeClr val="tx1">
                    <a:lumMod val="85000"/>
                    <a:lumOff val="1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23D65CFE-673E-45BB-99F7-169877885DC4}"/>
                </a:ext>
              </a:extLst>
            </p:cNvPr>
            <p:cNvSpPr/>
            <p:nvPr userDrawn="1"/>
          </p:nvSpPr>
          <p:spPr>
            <a:xfrm flipH="1">
              <a:off x="3878167" y="321371"/>
              <a:ext cx="4462811" cy="376019"/>
            </a:xfrm>
            <a:custGeom>
              <a:avLst/>
              <a:gdLst>
                <a:gd name="connsiteX0" fmla="*/ 0 w 5400001"/>
                <a:gd name="connsiteY0" fmla="*/ 0 h 454983"/>
                <a:gd name="connsiteX1" fmla="*/ 1178128 w 5400001"/>
                <a:gd name="connsiteY1" fmla="*/ 0 h 454983"/>
                <a:gd name="connsiteX2" fmla="*/ 1796988 w 5400001"/>
                <a:gd name="connsiteY2" fmla="*/ 0 h 454983"/>
                <a:gd name="connsiteX3" fmla="*/ 2424886 w 5400001"/>
                <a:gd name="connsiteY3" fmla="*/ 0 h 454983"/>
                <a:gd name="connsiteX4" fmla="*/ 2975116 w 5400001"/>
                <a:gd name="connsiteY4" fmla="*/ 0 h 454983"/>
                <a:gd name="connsiteX5" fmla="*/ 3603013 w 5400001"/>
                <a:gd name="connsiteY5" fmla="*/ 0 h 454983"/>
                <a:gd name="connsiteX6" fmla="*/ 4221874 w 5400001"/>
                <a:gd name="connsiteY6" fmla="*/ 0 h 454983"/>
                <a:gd name="connsiteX7" fmla="*/ 5400001 w 5400001"/>
                <a:gd name="connsiteY7" fmla="*/ 0 h 454983"/>
                <a:gd name="connsiteX8" fmla="*/ 4945018 w 5400001"/>
                <a:gd name="connsiteY8" fmla="*/ 454983 h 454983"/>
                <a:gd name="connsiteX9" fmla="*/ 4221874 w 5400001"/>
                <a:gd name="connsiteY9" fmla="*/ 454983 h 454983"/>
                <a:gd name="connsiteX10" fmla="*/ 3148030 w 5400001"/>
                <a:gd name="connsiteY10" fmla="*/ 454983 h 454983"/>
                <a:gd name="connsiteX11" fmla="*/ 2975116 w 5400001"/>
                <a:gd name="connsiteY11" fmla="*/ 454983 h 454983"/>
                <a:gd name="connsiteX12" fmla="*/ 2424886 w 5400001"/>
                <a:gd name="connsiteY12" fmla="*/ 454983 h 454983"/>
                <a:gd name="connsiteX13" fmla="*/ 2251971 w 5400001"/>
                <a:gd name="connsiteY13" fmla="*/ 454983 h 454983"/>
                <a:gd name="connsiteX14" fmla="*/ 1178128 w 5400001"/>
                <a:gd name="connsiteY14" fmla="*/ 454983 h 454983"/>
                <a:gd name="connsiteX15" fmla="*/ 454983 w 5400001"/>
                <a:gd name="connsiteY15" fmla="*/ 454983 h 454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400001" h="454983">
                  <a:moveTo>
                    <a:pt x="0" y="0"/>
                  </a:moveTo>
                  <a:lnTo>
                    <a:pt x="1178128" y="0"/>
                  </a:lnTo>
                  <a:lnTo>
                    <a:pt x="1796988" y="0"/>
                  </a:lnTo>
                  <a:lnTo>
                    <a:pt x="2424886" y="0"/>
                  </a:lnTo>
                  <a:lnTo>
                    <a:pt x="2975116" y="0"/>
                  </a:lnTo>
                  <a:lnTo>
                    <a:pt x="3603013" y="0"/>
                  </a:lnTo>
                  <a:lnTo>
                    <a:pt x="4221874" y="0"/>
                  </a:lnTo>
                  <a:lnTo>
                    <a:pt x="5400001" y="0"/>
                  </a:lnTo>
                  <a:lnTo>
                    <a:pt x="4945018" y="454983"/>
                  </a:lnTo>
                  <a:lnTo>
                    <a:pt x="4221874" y="454983"/>
                  </a:lnTo>
                  <a:lnTo>
                    <a:pt x="3148030" y="454983"/>
                  </a:lnTo>
                  <a:lnTo>
                    <a:pt x="2975116" y="454983"/>
                  </a:lnTo>
                  <a:lnTo>
                    <a:pt x="2424886" y="454983"/>
                  </a:lnTo>
                  <a:lnTo>
                    <a:pt x="2251971" y="454983"/>
                  </a:lnTo>
                  <a:lnTo>
                    <a:pt x="1178128" y="454983"/>
                  </a:lnTo>
                  <a:lnTo>
                    <a:pt x="454983" y="454983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lumMod val="65000"/>
                    <a:lumOff val="35000"/>
                  </a:schemeClr>
                </a:gs>
                <a:gs pos="6000">
                  <a:schemeClr val="tx1">
                    <a:lumMod val="85000"/>
                    <a:lumOff val="1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739C72C5-9C47-4396-A011-4CA2426BA847}"/>
                </a:ext>
              </a:extLst>
            </p:cNvPr>
            <p:cNvSpPr/>
            <p:nvPr userDrawn="1"/>
          </p:nvSpPr>
          <p:spPr>
            <a:xfrm rot="16200000" flipH="1" flipV="1">
              <a:off x="5177764" y="3108565"/>
              <a:ext cx="5950408" cy="376019"/>
            </a:xfrm>
            <a:custGeom>
              <a:avLst/>
              <a:gdLst>
                <a:gd name="connsiteX0" fmla="*/ 7199994 w 7199994"/>
                <a:gd name="connsiteY0" fmla="*/ 0 h 454983"/>
                <a:gd name="connsiteX1" fmla="*/ 5003045 w 7199994"/>
                <a:gd name="connsiteY1" fmla="*/ 0 h 454983"/>
                <a:gd name="connsiteX2" fmla="*/ 4775114 w 7199994"/>
                <a:gd name="connsiteY2" fmla="*/ 0 h 454983"/>
                <a:gd name="connsiteX3" fmla="*/ 4621829 w 7199994"/>
                <a:gd name="connsiteY3" fmla="*/ 0 h 454983"/>
                <a:gd name="connsiteX4" fmla="*/ 2578165 w 7199994"/>
                <a:gd name="connsiteY4" fmla="*/ 0 h 454983"/>
                <a:gd name="connsiteX5" fmla="*/ 2424880 w 7199994"/>
                <a:gd name="connsiteY5" fmla="*/ 0 h 454983"/>
                <a:gd name="connsiteX6" fmla="*/ 2196949 w 7199994"/>
                <a:gd name="connsiteY6" fmla="*/ 0 h 454983"/>
                <a:gd name="connsiteX7" fmla="*/ 0 w 7199994"/>
                <a:gd name="connsiteY7" fmla="*/ 0 h 454983"/>
                <a:gd name="connsiteX8" fmla="*/ 454979 w 7199994"/>
                <a:gd name="connsiteY8" fmla="*/ 454983 h 454983"/>
                <a:gd name="connsiteX9" fmla="*/ 2196949 w 7199994"/>
                <a:gd name="connsiteY9" fmla="*/ 454983 h 454983"/>
                <a:gd name="connsiteX10" fmla="*/ 2424880 w 7199994"/>
                <a:gd name="connsiteY10" fmla="*/ 454983 h 454983"/>
                <a:gd name="connsiteX11" fmla="*/ 3033144 w 7199994"/>
                <a:gd name="connsiteY11" fmla="*/ 454983 h 454983"/>
                <a:gd name="connsiteX12" fmla="*/ 4166850 w 7199994"/>
                <a:gd name="connsiteY12" fmla="*/ 454983 h 454983"/>
                <a:gd name="connsiteX13" fmla="*/ 4775114 w 7199994"/>
                <a:gd name="connsiteY13" fmla="*/ 454983 h 454983"/>
                <a:gd name="connsiteX14" fmla="*/ 5003045 w 7199994"/>
                <a:gd name="connsiteY14" fmla="*/ 454983 h 454983"/>
                <a:gd name="connsiteX15" fmla="*/ 6745015 w 7199994"/>
                <a:gd name="connsiteY15" fmla="*/ 454983 h 454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199994" h="454983">
                  <a:moveTo>
                    <a:pt x="7199994" y="0"/>
                  </a:moveTo>
                  <a:lnTo>
                    <a:pt x="5003045" y="0"/>
                  </a:lnTo>
                  <a:lnTo>
                    <a:pt x="4775114" y="0"/>
                  </a:lnTo>
                  <a:lnTo>
                    <a:pt x="4621829" y="0"/>
                  </a:lnTo>
                  <a:lnTo>
                    <a:pt x="2578165" y="0"/>
                  </a:lnTo>
                  <a:lnTo>
                    <a:pt x="2424880" y="0"/>
                  </a:lnTo>
                  <a:lnTo>
                    <a:pt x="2196949" y="0"/>
                  </a:lnTo>
                  <a:lnTo>
                    <a:pt x="0" y="0"/>
                  </a:lnTo>
                  <a:lnTo>
                    <a:pt x="454979" y="454983"/>
                  </a:lnTo>
                  <a:lnTo>
                    <a:pt x="2196949" y="454983"/>
                  </a:lnTo>
                  <a:lnTo>
                    <a:pt x="2424880" y="454983"/>
                  </a:lnTo>
                  <a:lnTo>
                    <a:pt x="3033144" y="454983"/>
                  </a:lnTo>
                  <a:lnTo>
                    <a:pt x="4166850" y="454983"/>
                  </a:lnTo>
                  <a:lnTo>
                    <a:pt x="4775114" y="454983"/>
                  </a:lnTo>
                  <a:lnTo>
                    <a:pt x="5003045" y="454983"/>
                  </a:lnTo>
                  <a:lnTo>
                    <a:pt x="6745015" y="45498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2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1A959C99-6244-4B41-A645-EBDA4263200B}"/>
                </a:ext>
              </a:extLst>
            </p:cNvPr>
            <p:cNvSpPr/>
            <p:nvPr userDrawn="1"/>
          </p:nvSpPr>
          <p:spPr>
            <a:xfrm rot="16200000" flipH="1">
              <a:off x="1090974" y="3108564"/>
              <a:ext cx="5950408" cy="376019"/>
            </a:xfrm>
            <a:custGeom>
              <a:avLst/>
              <a:gdLst>
                <a:gd name="connsiteX0" fmla="*/ 6745015 w 7199994"/>
                <a:gd name="connsiteY0" fmla="*/ 454983 h 454983"/>
                <a:gd name="connsiteX1" fmla="*/ 5003045 w 7199994"/>
                <a:gd name="connsiteY1" fmla="*/ 454983 h 454983"/>
                <a:gd name="connsiteX2" fmla="*/ 4775114 w 7199994"/>
                <a:gd name="connsiteY2" fmla="*/ 454983 h 454983"/>
                <a:gd name="connsiteX3" fmla="*/ 4166850 w 7199994"/>
                <a:gd name="connsiteY3" fmla="*/ 454983 h 454983"/>
                <a:gd name="connsiteX4" fmla="*/ 3033144 w 7199994"/>
                <a:gd name="connsiteY4" fmla="*/ 454983 h 454983"/>
                <a:gd name="connsiteX5" fmla="*/ 2424880 w 7199994"/>
                <a:gd name="connsiteY5" fmla="*/ 454983 h 454983"/>
                <a:gd name="connsiteX6" fmla="*/ 2196949 w 7199994"/>
                <a:gd name="connsiteY6" fmla="*/ 454983 h 454983"/>
                <a:gd name="connsiteX7" fmla="*/ 454979 w 7199994"/>
                <a:gd name="connsiteY7" fmla="*/ 454983 h 454983"/>
                <a:gd name="connsiteX8" fmla="*/ 0 w 7199994"/>
                <a:gd name="connsiteY8" fmla="*/ 0 h 454983"/>
                <a:gd name="connsiteX9" fmla="*/ 2196949 w 7199994"/>
                <a:gd name="connsiteY9" fmla="*/ 0 h 454983"/>
                <a:gd name="connsiteX10" fmla="*/ 2424880 w 7199994"/>
                <a:gd name="connsiteY10" fmla="*/ 0 h 454983"/>
                <a:gd name="connsiteX11" fmla="*/ 2578165 w 7199994"/>
                <a:gd name="connsiteY11" fmla="*/ 0 h 454983"/>
                <a:gd name="connsiteX12" fmla="*/ 4621829 w 7199994"/>
                <a:gd name="connsiteY12" fmla="*/ 0 h 454983"/>
                <a:gd name="connsiteX13" fmla="*/ 4775114 w 7199994"/>
                <a:gd name="connsiteY13" fmla="*/ 0 h 454983"/>
                <a:gd name="connsiteX14" fmla="*/ 5003045 w 7199994"/>
                <a:gd name="connsiteY14" fmla="*/ 0 h 454983"/>
                <a:gd name="connsiteX15" fmla="*/ 7199994 w 7199994"/>
                <a:gd name="connsiteY15" fmla="*/ 0 h 454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199994" h="454983">
                  <a:moveTo>
                    <a:pt x="6745015" y="454983"/>
                  </a:moveTo>
                  <a:lnTo>
                    <a:pt x="5003045" y="454983"/>
                  </a:lnTo>
                  <a:lnTo>
                    <a:pt x="4775114" y="454983"/>
                  </a:lnTo>
                  <a:lnTo>
                    <a:pt x="4166850" y="454983"/>
                  </a:lnTo>
                  <a:lnTo>
                    <a:pt x="3033144" y="454983"/>
                  </a:lnTo>
                  <a:lnTo>
                    <a:pt x="2424880" y="454983"/>
                  </a:lnTo>
                  <a:lnTo>
                    <a:pt x="2196949" y="454983"/>
                  </a:lnTo>
                  <a:lnTo>
                    <a:pt x="454979" y="454983"/>
                  </a:lnTo>
                  <a:lnTo>
                    <a:pt x="0" y="0"/>
                  </a:lnTo>
                  <a:lnTo>
                    <a:pt x="2196949" y="0"/>
                  </a:lnTo>
                  <a:lnTo>
                    <a:pt x="2424880" y="0"/>
                  </a:lnTo>
                  <a:lnTo>
                    <a:pt x="2578165" y="0"/>
                  </a:lnTo>
                  <a:lnTo>
                    <a:pt x="4621829" y="0"/>
                  </a:lnTo>
                  <a:lnTo>
                    <a:pt x="4775114" y="0"/>
                  </a:lnTo>
                  <a:lnTo>
                    <a:pt x="5003045" y="0"/>
                  </a:lnTo>
                  <a:lnTo>
                    <a:pt x="7199994" y="0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lumMod val="65000"/>
                    <a:lumOff val="35000"/>
                  </a:schemeClr>
                </a:gs>
                <a:gs pos="6000">
                  <a:schemeClr val="tx1">
                    <a:lumMod val="85000"/>
                    <a:lumOff val="1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</p:grpSp>
      <p:grpSp>
        <p:nvGrpSpPr>
          <p:cNvPr id="52" name="Group 51" descr="Frame Shadow Back">
            <a:extLst>
              <a:ext uri="{FF2B5EF4-FFF2-40B4-BE49-F238E27FC236}">
                <a16:creationId xmlns:a16="http://schemas.microsoft.com/office/drawing/2014/main" id="{F0BD42DE-3457-4C07-A4EC-C13E2ED6B959}"/>
              </a:ext>
            </a:extLst>
          </p:cNvPr>
          <p:cNvGrpSpPr/>
          <p:nvPr userDrawn="1"/>
        </p:nvGrpSpPr>
        <p:grpSpPr>
          <a:xfrm>
            <a:off x="4098508" y="5155751"/>
            <a:ext cx="9783733" cy="520321"/>
            <a:chOff x="-184150" y="3740828"/>
            <a:chExt cx="13550900" cy="914401"/>
          </a:xfrm>
        </p:grpSpPr>
        <p:sp>
          <p:nvSpPr>
            <p:cNvPr id="53" name="Flowchart: Manual Operation 52">
              <a:extLst>
                <a:ext uri="{FF2B5EF4-FFF2-40B4-BE49-F238E27FC236}">
                  <a16:creationId xmlns:a16="http://schemas.microsoft.com/office/drawing/2014/main" id="{D21C4FD2-6073-44F1-8918-36CC06E7F3D1}"/>
                </a:ext>
              </a:extLst>
            </p:cNvPr>
            <p:cNvSpPr/>
            <p:nvPr/>
          </p:nvSpPr>
          <p:spPr>
            <a:xfrm>
              <a:off x="-184150" y="3822700"/>
              <a:ext cx="13550900" cy="832529"/>
            </a:xfrm>
            <a:prstGeom prst="flowChartManualOperation">
              <a:avLst/>
            </a:prstGeom>
            <a:gradFill>
              <a:gsLst>
                <a:gs pos="0">
                  <a:schemeClr val="tx1">
                    <a:alpha val="0"/>
                  </a:schemeClr>
                </a:gs>
                <a:gs pos="100000">
                  <a:schemeClr val="tx1">
                    <a:alpha val="39000"/>
                  </a:schemeClr>
                </a:gs>
              </a:gsLst>
              <a:lin ang="5400000" scaled="1"/>
            </a:gra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54" name="Flowchart: Manual Operation 53">
              <a:extLst>
                <a:ext uri="{FF2B5EF4-FFF2-40B4-BE49-F238E27FC236}">
                  <a16:creationId xmlns:a16="http://schemas.microsoft.com/office/drawing/2014/main" id="{437A088A-4B50-47CE-A3B7-3C8E06729ABE}"/>
                </a:ext>
              </a:extLst>
            </p:cNvPr>
            <p:cNvSpPr/>
            <p:nvPr/>
          </p:nvSpPr>
          <p:spPr>
            <a:xfrm>
              <a:off x="-184150" y="3740828"/>
              <a:ext cx="13550900" cy="832529"/>
            </a:xfrm>
            <a:prstGeom prst="flowChartManualOperation">
              <a:avLst/>
            </a:prstGeom>
            <a:gradFill>
              <a:gsLst>
                <a:gs pos="65000">
                  <a:schemeClr val="tx1">
                    <a:alpha val="0"/>
                  </a:schemeClr>
                </a:gs>
                <a:gs pos="100000">
                  <a:schemeClr val="tx1">
                    <a:alpha val="39000"/>
                  </a:schemeClr>
                </a:gs>
              </a:gsLst>
              <a:lin ang="54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</p:grpSp>
      <p:sp>
        <p:nvSpPr>
          <p:cNvPr id="55" name="Rectangle 54">
            <a:extLst>
              <a:ext uri="{FF2B5EF4-FFF2-40B4-BE49-F238E27FC236}">
                <a16:creationId xmlns:a16="http://schemas.microsoft.com/office/drawing/2014/main" id="{0854AD4B-3FC4-4192-9128-AD41638DD84E}"/>
              </a:ext>
            </a:extLst>
          </p:cNvPr>
          <p:cNvSpPr>
            <a:spLocks/>
          </p:cNvSpPr>
          <p:nvPr userDrawn="1"/>
        </p:nvSpPr>
        <p:spPr>
          <a:xfrm rot="10800000">
            <a:off x="6391181" y="1524524"/>
            <a:ext cx="5198388" cy="371077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innerShdw blurRad="127000" dist="50800" dir="9180000">
              <a:prstClr val="black">
                <a:alpha val="6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BFFB7681-35F6-4DD3-A5A3-93D77685E409}"/>
              </a:ext>
            </a:extLst>
          </p:cNvPr>
          <p:cNvSpPr>
            <a:spLocks/>
          </p:cNvSpPr>
          <p:nvPr userDrawn="1"/>
        </p:nvSpPr>
        <p:spPr>
          <a:xfrm rot="10800000">
            <a:off x="6015172" y="1149647"/>
            <a:ext cx="5950408" cy="374876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88AB8202-543E-4D7B-A845-8AC35C5E46E8}"/>
              </a:ext>
            </a:extLst>
          </p:cNvPr>
          <p:cNvSpPr>
            <a:spLocks/>
          </p:cNvSpPr>
          <p:nvPr userDrawn="1"/>
        </p:nvSpPr>
        <p:spPr>
          <a:xfrm rot="10800000">
            <a:off x="6015172" y="5237581"/>
            <a:ext cx="5950408" cy="374876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DD73ECEF-2720-4609-BF16-DDB26FBF7A19}"/>
              </a:ext>
            </a:extLst>
          </p:cNvPr>
          <p:cNvSpPr/>
          <p:nvPr userDrawn="1"/>
        </p:nvSpPr>
        <p:spPr>
          <a:xfrm rot="5400000" flipH="1" flipV="1">
            <a:off x="4047133" y="3193044"/>
            <a:ext cx="4462810" cy="376019"/>
          </a:xfrm>
          <a:custGeom>
            <a:avLst/>
            <a:gdLst>
              <a:gd name="connsiteX0" fmla="*/ 5400001 w 5400001"/>
              <a:gd name="connsiteY0" fmla="*/ 0 h 454983"/>
              <a:gd name="connsiteX1" fmla="*/ 4945018 w 5400001"/>
              <a:gd name="connsiteY1" fmla="*/ 454983 h 454983"/>
              <a:gd name="connsiteX2" fmla="*/ 4221873 w 5400001"/>
              <a:gd name="connsiteY2" fmla="*/ 454983 h 454983"/>
              <a:gd name="connsiteX3" fmla="*/ 3148030 w 5400001"/>
              <a:gd name="connsiteY3" fmla="*/ 454983 h 454983"/>
              <a:gd name="connsiteX4" fmla="*/ 2975116 w 5400001"/>
              <a:gd name="connsiteY4" fmla="*/ 454983 h 454983"/>
              <a:gd name="connsiteX5" fmla="*/ 2424886 w 5400001"/>
              <a:gd name="connsiteY5" fmla="*/ 454983 h 454983"/>
              <a:gd name="connsiteX6" fmla="*/ 2251971 w 5400001"/>
              <a:gd name="connsiteY6" fmla="*/ 454983 h 454983"/>
              <a:gd name="connsiteX7" fmla="*/ 1178128 w 5400001"/>
              <a:gd name="connsiteY7" fmla="*/ 454983 h 454983"/>
              <a:gd name="connsiteX8" fmla="*/ 454983 w 5400001"/>
              <a:gd name="connsiteY8" fmla="*/ 454983 h 454983"/>
              <a:gd name="connsiteX9" fmla="*/ 0 w 5400001"/>
              <a:gd name="connsiteY9" fmla="*/ 0 h 454983"/>
              <a:gd name="connsiteX10" fmla="*/ 1178128 w 5400001"/>
              <a:gd name="connsiteY10" fmla="*/ 0 h 454983"/>
              <a:gd name="connsiteX11" fmla="*/ 1796988 w 5400001"/>
              <a:gd name="connsiteY11" fmla="*/ 0 h 454983"/>
              <a:gd name="connsiteX12" fmla="*/ 2424886 w 5400001"/>
              <a:gd name="connsiteY12" fmla="*/ 0 h 454983"/>
              <a:gd name="connsiteX13" fmla="*/ 2975116 w 5400001"/>
              <a:gd name="connsiteY13" fmla="*/ 0 h 454983"/>
              <a:gd name="connsiteX14" fmla="*/ 3603013 w 5400001"/>
              <a:gd name="connsiteY14" fmla="*/ 0 h 454983"/>
              <a:gd name="connsiteX15" fmla="*/ 4221873 w 5400001"/>
              <a:gd name="connsiteY15" fmla="*/ 0 h 454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400001" h="454983">
                <a:moveTo>
                  <a:pt x="5400001" y="0"/>
                </a:moveTo>
                <a:lnTo>
                  <a:pt x="4945018" y="454983"/>
                </a:lnTo>
                <a:lnTo>
                  <a:pt x="4221873" y="454983"/>
                </a:lnTo>
                <a:lnTo>
                  <a:pt x="3148030" y="454983"/>
                </a:lnTo>
                <a:lnTo>
                  <a:pt x="2975116" y="454983"/>
                </a:lnTo>
                <a:lnTo>
                  <a:pt x="2424886" y="454983"/>
                </a:lnTo>
                <a:lnTo>
                  <a:pt x="2251971" y="454983"/>
                </a:lnTo>
                <a:lnTo>
                  <a:pt x="1178128" y="454983"/>
                </a:lnTo>
                <a:lnTo>
                  <a:pt x="454983" y="454983"/>
                </a:lnTo>
                <a:lnTo>
                  <a:pt x="0" y="0"/>
                </a:lnTo>
                <a:lnTo>
                  <a:pt x="1178128" y="0"/>
                </a:lnTo>
                <a:lnTo>
                  <a:pt x="1796988" y="0"/>
                </a:lnTo>
                <a:lnTo>
                  <a:pt x="2424886" y="0"/>
                </a:lnTo>
                <a:lnTo>
                  <a:pt x="2975116" y="0"/>
                </a:lnTo>
                <a:lnTo>
                  <a:pt x="3603013" y="0"/>
                </a:lnTo>
                <a:lnTo>
                  <a:pt x="4221873" y="0"/>
                </a:ln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20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/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644EB8A9-3448-445A-908B-A6FF2BA83062}"/>
              </a:ext>
            </a:extLst>
          </p:cNvPr>
          <p:cNvSpPr/>
          <p:nvPr userDrawn="1"/>
        </p:nvSpPr>
        <p:spPr>
          <a:xfrm rot="5400000">
            <a:off x="9546165" y="3193043"/>
            <a:ext cx="4462810" cy="376019"/>
          </a:xfrm>
          <a:custGeom>
            <a:avLst/>
            <a:gdLst>
              <a:gd name="connsiteX0" fmla="*/ 0 w 5400001"/>
              <a:gd name="connsiteY0" fmla="*/ 0 h 454983"/>
              <a:gd name="connsiteX1" fmla="*/ 1178128 w 5400001"/>
              <a:gd name="connsiteY1" fmla="*/ 0 h 454983"/>
              <a:gd name="connsiteX2" fmla="*/ 1796988 w 5400001"/>
              <a:gd name="connsiteY2" fmla="*/ 0 h 454983"/>
              <a:gd name="connsiteX3" fmla="*/ 2424886 w 5400001"/>
              <a:gd name="connsiteY3" fmla="*/ 0 h 454983"/>
              <a:gd name="connsiteX4" fmla="*/ 2975116 w 5400001"/>
              <a:gd name="connsiteY4" fmla="*/ 0 h 454983"/>
              <a:gd name="connsiteX5" fmla="*/ 3603013 w 5400001"/>
              <a:gd name="connsiteY5" fmla="*/ 0 h 454983"/>
              <a:gd name="connsiteX6" fmla="*/ 4221874 w 5400001"/>
              <a:gd name="connsiteY6" fmla="*/ 0 h 454983"/>
              <a:gd name="connsiteX7" fmla="*/ 5400001 w 5400001"/>
              <a:gd name="connsiteY7" fmla="*/ 0 h 454983"/>
              <a:gd name="connsiteX8" fmla="*/ 4945018 w 5400001"/>
              <a:gd name="connsiteY8" fmla="*/ 454983 h 454983"/>
              <a:gd name="connsiteX9" fmla="*/ 4221874 w 5400001"/>
              <a:gd name="connsiteY9" fmla="*/ 454983 h 454983"/>
              <a:gd name="connsiteX10" fmla="*/ 3148030 w 5400001"/>
              <a:gd name="connsiteY10" fmla="*/ 454983 h 454983"/>
              <a:gd name="connsiteX11" fmla="*/ 2975116 w 5400001"/>
              <a:gd name="connsiteY11" fmla="*/ 454983 h 454983"/>
              <a:gd name="connsiteX12" fmla="*/ 2424886 w 5400001"/>
              <a:gd name="connsiteY12" fmla="*/ 454983 h 454983"/>
              <a:gd name="connsiteX13" fmla="*/ 2251971 w 5400001"/>
              <a:gd name="connsiteY13" fmla="*/ 454983 h 454983"/>
              <a:gd name="connsiteX14" fmla="*/ 1178128 w 5400001"/>
              <a:gd name="connsiteY14" fmla="*/ 454983 h 454983"/>
              <a:gd name="connsiteX15" fmla="*/ 454983 w 5400001"/>
              <a:gd name="connsiteY15" fmla="*/ 454983 h 454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400001" h="454983">
                <a:moveTo>
                  <a:pt x="0" y="0"/>
                </a:moveTo>
                <a:lnTo>
                  <a:pt x="1178128" y="0"/>
                </a:lnTo>
                <a:lnTo>
                  <a:pt x="1796988" y="0"/>
                </a:lnTo>
                <a:lnTo>
                  <a:pt x="2424886" y="0"/>
                </a:lnTo>
                <a:lnTo>
                  <a:pt x="2975116" y="0"/>
                </a:lnTo>
                <a:lnTo>
                  <a:pt x="3603013" y="0"/>
                </a:lnTo>
                <a:lnTo>
                  <a:pt x="4221874" y="0"/>
                </a:lnTo>
                <a:lnTo>
                  <a:pt x="5400001" y="0"/>
                </a:lnTo>
                <a:lnTo>
                  <a:pt x="4945018" y="454983"/>
                </a:lnTo>
                <a:lnTo>
                  <a:pt x="4221874" y="454983"/>
                </a:lnTo>
                <a:lnTo>
                  <a:pt x="3148030" y="454983"/>
                </a:lnTo>
                <a:lnTo>
                  <a:pt x="2975116" y="454983"/>
                </a:lnTo>
                <a:lnTo>
                  <a:pt x="2424886" y="454983"/>
                </a:lnTo>
                <a:lnTo>
                  <a:pt x="2251971" y="454983"/>
                </a:lnTo>
                <a:lnTo>
                  <a:pt x="1178128" y="454983"/>
                </a:lnTo>
                <a:lnTo>
                  <a:pt x="454983" y="454983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lumMod val="65000"/>
                  <a:lumOff val="35000"/>
                </a:schemeClr>
              </a:gs>
              <a:gs pos="6000">
                <a:schemeClr val="tx1">
                  <a:lumMod val="85000"/>
                  <a:lumOff val="15000"/>
                </a:schemeClr>
              </a:gs>
              <a:gs pos="100000">
                <a:schemeClr val="tx1">
                  <a:lumMod val="95000"/>
                  <a:lumOff val="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/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37994DFE-9F5F-4EF6-AE8C-96DECB010088}"/>
              </a:ext>
            </a:extLst>
          </p:cNvPr>
          <p:cNvSpPr/>
          <p:nvPr userDrawn="1"/>
        </p:nvSpPr>
        <p:spPr>
          <a:xfrm rot="10800000" flipV="1">
            <a:off x="6015172" y="1149648"/>
            <a:ext cx="5950408" cy="376019"/>
          </a:xfrm>
          <a:custGeom>
            <a:avLst/>
            <a:gdLst>
              <a:gd name="connsiteX0" fmla="*/ 7199994 w 7199994"/>
              <a:gd name="connsiteY0" fmla="*/ 0 h 454983"/>
              <a:gd name="connsiteX1" fmla="*/ 5003045 w 7199994"/>
              <a:gd name="connsiteY1" fmla="*/ 0 h 454983"/>
              <a:gd name="connsiteX2" fmla="*/ 4775114 w 7199994"/>
              <a:gd name="connsiteY2" fmla="*/ 0 h 454983"/>
              <a:gd name="connsiteX3" fmla="*/ 4621829 w 7199994"/>
              <a:gd name="connsiteY3" fmla="*/ 0 h 454983"/>
              <a:gd name="connsiteX4" fmla="*/ 2578165 w 7199994"/>
              <a:gd name="connsiteY4" fmla="*/ 0 h 454983"/>
              <a:gd name="connsiteX5" fmla="*/ 2424880 w 7199994"/>
              <a:gd name="connsiteY5" fmla="*/ 0 h 454983"/>
              <a:gd name="connsiteX6" fmla="*/ 2196949 w 7199994"/>
              <a:gd name="connsiteY6" fmla="*/ 0 h 454983"/>
              <a:gd name="connsiteX7" fmla="*/ 0 w 7199994"/>
              <a:gd name="connsiteY7" fmla="*/ 0 h 454983"/>
              <a:gd name="connsiteX8" fmla="*/ 454979 w 7199994"/>
              <a:gd name="connsiteY8" fmla="*/ 454983 h 454983"/>
              <a:gd name="connsiteX9" fmla="*/ 2196949 w 7199994"/>
              <a:gd name="connsiteY9" fmla="*/ 454983 h 454983"/>
              <a:gd name="connsiteX10" fmla="*/ 2424880 w 7199994"/>
              <a:gd name="connsiteY10" fmla="*/ 454983 h 454983"/>
              <a:gd name="connsiteX11" fmla="*/ 3033144 w 7199994"/>
              <a:gd name="connsiteY11" fmla="*/ 454983 h 454983"/>
              <a:gd name="connsiteX12" fmla="*/ 4166850 w 7199994"/>
              <a:gd name="connsiteY12" fmla="*/ 454983 h 454983"/>
              <a:gd name="connsiteX13" fmla="*/ 4775114 w 7199994"/>
              <a:gd name="connsiteY13" fmla="*/ 454983 h 454983"/>
              <a:gd name="connsiteX14" fmla="*/ 5003045 w 7199994"/>
              <a:gd name="connsiteY14" fmla="*/ 454983 h 454983"/>
              <a:gd name="connsiteX15" fmla="*/ 6745015 w 7199994"/>
              <a:gd name="connsiteY15" fmla="*/ 454983 h 454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199994" h="454983">
                <a:moveTo>
                  <a:pt x="7199994" y="0"/>
                </a:moveTo>
                <a:lnTo>
                  <a:pt x="5003045" y="0"/>
                </a:lnTo>
                <a:lnTo>
                  <a:pt x="4775114" y="0"/>
                </a:lnTo>
                <a:lnTo>
                  <a:pt x="4621829" y="0"/>
                </a:lnTo>
                <a:lnTo>
                  <a:pt x="2578165" y="0"/>
                </a:lnTo>
                <a:lnTo>
                  <a:pt x="2424880" y="0"/>
                </a:lnTo>
                <a:lnTo>
                  <a:pt x="2196949" y="0"/>
                </a:lnTo>
                <a:lnTo>
                  <a:pt x="0" y="0"/>
                </a:lnTo>
                <a:lnTo>
                  <a:pt x="454979" y="454983"/>
                </a:lnTo>
                <a:lnTo>
                  <a:pt x="2196949" y="454983"/>
                </a:lnTo>
                <a:lnTo>
                  <a:pt x="2424880" y="454983"/>
                </a:lnTo>
                <a:lnTo>
                  <a:pt x="3033144" y="454983"/>
                </a:lnTo>
                <a:lnTo>
                  <a:pt x="4166850" y="454983"/>
                </a:lnTo>
                <a:lnTo>
                  <a:pt x="4775114" y="454983"/>
                </a:lnTo>
                <a:lnTo>
                  <a:pt x="5003045" y="454983"/>
                </a:lnTo>
                <a:lnTo>
                  <a:pt x="6745015" y="454983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lumMod val="65000"/>
                  <a:lumOff val="35000"/>
                </a:schemeClr>
              </a:gs>
              <a:gs pos="6000">
                <a:schemeClr val="tx1">
                  <a:lumMod val="85000"/>
                  <a:lumOff val="15000"/>
                </a:schemeClr>
              </a:gs>
              <a:gs pos="100000">
                <a:schemeClr val="tx1">
                  <a:lumMod val="95000"/>
                  <a:lumOff val="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/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792FF24B-B6BA-4BFA-AD06-5494D165FEE7}"/>
              </a:ext>
            </a:extLst>
          </p:cNvPr>
          <p:cNvSpPr/>
          <p:nvPr userDrawn="1"/>
        </p:nvSpPr>
        <p:spPr>
          <a:xfrm rot="10800000">
            <a:off x="6015172" y="5236438"/>
            <a:ext cx="5950408" cy="376019"/>
          </a:xfrm>
          <a:custGeom>
            <a:avLst/>
            <a:gdLst>
              <a:gd name="connsiteX0" fmla="*/ 6745015 w 7199994"/>
              <a:gd name="connsiteY0" fmla="*/ 454983 h 454983"/>
              <a:gd name="connsiteX1" fmla="*/ 5003045 w 7199994"/>
              <a:gd name="connsiteY1" fmla="*/ 454983 h 454983"/>
              <a:gd name="connsiteX2" fmla="*/ 4775114 w 7199994"/>
              <a:gd name="connsiteY2" fmla="*/ 454983 h 454983"/>
              <a:gd name="connsiteX3" fmla="*/ 4166850 w 7199994"/>
              <a:gd name="connsiteY3" fmla="*/ 454983 h 454983"/>
              <a:gd name="connsiteX4" fmla="*/ 3033144 w 7199994"/>
              <a:gd name="connsiteY4" fmla="*/ 454983 h 454983"/>
              <a:gd name="connsiteX5" fmla="*/ 2424880 w 7199994"/>
              <a:gd name="connsiteY5" fmla="*/ 454983 h 454983"/>
              <a:gd name="connsiteX6" fmla="*/ 2196949 w 7199994"/>
              <a:gd name="connsiteY6" fmla="*/ 454983 h 454983"/>
              <a:gd name="connsiteX7" fmla="*/ 454979 w 7199994"/>
              <a:gd name="connsiteY7" fmla="*/ 454983 h 454983"/>
              <a:gd name="connsiteX8" fmla="*/ 0 w 7199994"/>
              <a:gd name="connsiteY8" fmla="*/ 0 h 454983"/>
              <a:gd name="connsiteX9" fmla="*/ 2196949 w 7199994"/>
              <a:gd name="connsiteY9" fmla="*/ 0 h 454983"/>
              <a:gd name="connsiteX10" fmla="*/ 2424880 w 7199994"/>
              <a:gd name="connsiteY10" fmla="*/ 0 h 454983"/>
              <a:gd name="connsiteX11" fmla="*/ 2578165 w 7199994"/>
              <a:gd name="connsiteY11" fmla="*/ 0 h 454983"/>
              <a:gd name="connsiteX12" fmla="*/ 4621829 w 7199994"/>
              <a:gd name="connsiteY12" fmla="*/ 0 h 454983"/>
              <a:gd name="connsiteX13" fmla="*/ 4775114 w 7199994"/>
              <a:gd name="connsiteY13" fmla="*/ 0 h 454983"/>
              <a:gd name="connsiteX14" fmla="*/ 5003045 w 7199994"/>
              <a:gd name="connsiteY14" fmla="*/ 0 h 454983"/>
              <a:gd name="connsiteX15" fmla="*/ 7199994 w 7199994"/>
              <a:gd name="connsiteY15" fmla="*/ 0 h 454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199994" h="454983">
                <a:moveTo>
                  <a:pt x="6745015" y="454983"/>
                </a:moveTo>
                <a:lnTo>
                  <a:pt x="5003045" y="454983"/>
                </a:lnTo>
                <a:lnTo>
                  <a:pt x="4775114" y="454983"/>
                </a:lnTo>
                <a:lnTo>
                  <a:pt x="4166850" y="454983"/>
                </a:lnTo>
                <a:lnTo>
                  <a:pt x="3033144" y="454983"/>
                </a:lnTo>
                <a:lnTo>
                  <a:pt x="2424880" y="454983"/>
                </a:lnTo>
                <a:lnTo>
                  <a:pt x="2196949" y="454983"/>
                </a:lnTo>
                <a:lnTo>
                  <a:pt x="454979" y="454983"/>
                </a:lnTo>
                <a:lnTo>
                  <a:pt x="0" y="0"/>
                </a:lnTo>
                <a:lnTo>
                  <a:pt x="2196949" y="0"/>
                </a:lnTo>
                <a:lnTo>
                  <a:pt x="2424880" y="0"/>
                </a:lnTo>
                <a:lnTo>
                  <a:pt x="2578165" y="0"/>
                </a:lnTo>
                <a:lnTo>
                  <a:pt x="4621829" y="0"/>
                </a:lnTo>
                <a:lnTo>
                  <a:pt x="4775114" y="0"/>
                </a:lnTo>
                <a:lnTo>
                  <a:pt x="5003045" y="0"/>
                </a:lnTo>
                <a:lnTo>
                  <a:pt x="7199994" y="0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lumMod val="65000"/>
                  <a:lumOff val="35000"/>
                </a:schemeClr>
              </a:gs>
              <a:gs pos="6000">
                <a:schemeClr val="tx1">
                  <a:lumMod val="85000"/>
                  <a:lumOff val="15000"/>
                </a:schemeClr>
              </a:gs>
              <a:gs pos="100000">
                <a:schemeClr val="tx1">
                  <a:lumMod val="95000"/>
                  <a:lumOff val="5000"/>
                </a:schemeClr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/>
          </a:p>
        </p:txBody>
      </p:sp>
      <p:sp>
        <p:nvSpPr>
          <p:cNvPr id="63" name="Rectangle: Rounded Corners 62" descr="Frame Shadow Front">
            <a:extLst>
              <a:ext uri="{FF2B5EF4-FFF2-40B4-BE49-F238E27FC236}">
                <a16:creationId xmlns:a16="http://schemas.microsoft.com/office/drawing/2014/main" id="{D85D8578-900E-49B6-8598-AFBFA48CD312}"/>
              </a:ext>
            </a:extLst>
          </p:cNvPr>
          <p:cNvSpPr/>
          <p:nvPr userDrawn="1"/>
        </p:nvSpPr>
        <p:spPr>
          <a:xfrm>
            <a:off x="4820350" y="5464663"/>
            <a:ext cx="8070273" cy="625491"/>
          </a:xfrm>
          <a:prstGeom prst="roundRect">
            <a:avLst>
              <a:gd name="adj" fmla="val 50000"/>
            </a:avLst>
          </a:prstGeom>
          <a:solidFill>
            <a:schemeClr val="tx1">
              <a:alpha val="16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73" name="Picture Placeholder 72">
            <a:extLst>
              <a:ext uri="{FF2B5EF4-FFF2-40B4-BE49-F238E27FC236}">
                <a16:creationId xmlns:a16="http://schemas.microsoft.com/office/drawing/2014/main" id="{5588BA99-AE2D-49FF-A23A-0EC25DE7EF4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135834" y="2254853"/>
            <a:ext cx="3709084" cy="2231406"/>
          </a:xfrm>
          <a:custGeom>
            <a:avLst/>
            <a:gdLst>
              <a:gd name="connsiteX0" fmla="*/ 0 w 3709084"/>
              <a:gd name="connsiteY0" fmla="*/ 0 h 2231406"/>
              <a:gd name="connsiteX1" fmla="*/ 3709084 w 3709084"/>
              <a:gd name="connsiteY1" fmla="*/ 0 h 2231406"/>
              <a:gd name="connsiteX2" fmla="*/ 3709084 w 3709084"/>
              <a:gd name="connsiteY2" fmla="*/ 2231406 h 2231406"/>
              <a:gd name="connsiteX3" fmla="*/ 0 w 3709084"/>
              <a:gd name="connsiteY3" fmla="*/ 2231406 h 2231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09084" h="2231406">
                <a:moveTo>
                  <a:pt x="0" y="0"/>
                </a:moveTo>
                <a:lnTo>
                  <a:pt x="3709084" y="0"/>
                </a:lnTo>
                <a:lnTo>
                  <a:pt x="3709084" y="2231406"/>
                </a:lnTo>
                <a:lnTo>
                  <a:pt x="0" y="2231406"/>
                </a:lnTo>
                <a:close/>
              </a:path>
            </a:pathLst>
          </a:custGeom>
          <a:solidFill>
            <a:schemeClr val="bg2"/>
          </a:solidFill>
          <a:ln w="190500">
            <a:solidFill>
              <a:schemeClr val="tx1"/>
            </a:solidFill>
            <a:miter lim="800000"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600" i="1"/>
            </a:lvl1pPr>
          </a:lstStyle>
          <a:p>
            <a:r>
              <a:rPr lang="en-US" noProof="0"/>
              <a:t>Drag &amp; Drop or Insert your Image</a:t>
            </a:r>
          </a:p>
          <a:p>
            <a:endParaRPr lang="en-US" noProof="0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37F5A11A-13DA-4619-890B-B771FACD402E}"/>
              </a:ext>
            </a:extLst>
          </p:cNvPr>
          <p:cNvSpPr/>
          <p:nvPr userDrawn="1"/>
        </p:nvSpPr>
        <p:spPr>
          <a:xfrm rot="5400000">
            <a:off x="2781617" y="3193044"/>
            <a:ext cx="4462810" cy="376019"/>
          </a:xfrm>
          <a:custGeom>
            <a:avLst/>
            <a:gdLst>
              <a:gd name="connsiteX0" fmla="*/ 0 w 5400001"/>
              <a:gd name="connsiteY0" fmla="*/ 0 h 454983"/>
              <a:gd name="connsiteX1" fmla="*/ 1178128 w 5400001"/>
              <a:gd name="connsiteY1" fmla="*/ 0 h 454983"/>
              <a:gd name="connsiteX2" fmla="*/ 1796988 w 5400001"/>
              <a:gd name="connsiteY2" fmla="*/ 0 h 454983"/>
              <a:gd name="connsiteX3" fmla="*/ 2424886 w 5400001"/>
              <a:gd name="connsiteY3" fmla="*/ 0 h 454983"/>
              <a:gd name="connsiteX4" fmla="*/ 2975116 w 5400001"/>
              <a:gd name="connsiteY4" fmla="*/ 0 h 454983"/>
              <a:gd name="connsiteX5" fmla="*/ 3603013 w 5400001"/>
              <a:gd name="connsiteY5" fmla="*/ 0 h 454983"/>
              <a:gd name="connsiteX6" fmla="*/ 4221874 w 5400001"/>
              <a:gd name="connsiteY6" fmla="*/ 0 h 454983"/>
              <a:gd name="connsiteX7" fmla="*/ 5400001 w 5400001"/>
              <a:gd name="connsiteY7" fmla="*/ 0 h 454983"/>
              <a:gd name="connsiteX8" fmla="*/ 4945018 w 5400001"/>
              <a:gd name="connsiteY8" fmla="*/ 454983 h 454983"/>
              <a:gd name="connsiteX9" fmla="*/ 4221874 w 5400001"/>
              <a:gd name="connsiteY9" fmla="*/ 454983 h 454983"/>
              <a:gd name="connsiteX10" fmla="*/ 3148030 w 5400001"/>
              <a:gd name="connsiteY10" fmla="*/ 454983 h 454983"/>
              <a:gd name="connsiteX11" fmla="*/ 2975116 w 5400001"/>
              <a:gd name="connsiteY11" fmla="*/ 454983 h 454983"/>
              <a:gd name="connsiteX12" fmla="*/ 2424886 w 5400001"/>
              <a:gd name="connsiteY12" fmla="*/ 454983 h 454983"/>
              <a:gd name="connsiteX13" fmla="*/ 2251971 w 5400001"/>
              <a:gd name="connsiteY13" fmla="*/ 454983 h 454983"/>
              <a:gd name="connsiteX14" fmla="*/ 1178128 w 5400001"/>
              <a:gd name="connsiteY14" fmla="*/ 454983 h 454983"/>
              <a:gd name="connsiteX15" fmla="*/ 454983 w 5400001"/>
              <a:gd name="connsiteY15" fmla="*/ 454983 h 454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400001" h="454983">
                <a:moveTo>
                  <a:pt x="0" y="0"/>
                </a:moveTo>
                <a:lnTo>
                  <a:pt x="1178128" y="0"/>
                </a:lnTo>
                <a:lnTo>
                  <a:pt x="1796988" y="0"/>
                </a:lnTo>
                <a:lnTo>
                  <a:pt x="2424886" y="0"/>
                </a:lnTo>
                <a:lnTo>
                  <a:pt x="2975116" y="0"/>
                </a:lnTo>
                <a:lnTo>
                  <a:pt x="3603013" y="0"/>
                </a:lnTo>
                <a:lnTo>
                  <a:pt x="4221874" y="0"/>
                </a:lnTo>
                <a:lnTo>
                  <a:pt x="5400001" y="0"/>
                </a:lnTo>
                <a:lnTo>
                  <a:pt x="4945018" y="454983"/>
                </a:lnTo>
                <a:lnTo>
                  <a:pt x="4221874" y="454983"/>
                </a:lnTo>
                <a:lnTo>
                  <a:pt x="3148030" y="454983"/>
                </a:lnTo>
                <a:lnTo>
                  <a:pt x="2975116" y="454983"/>
                </a:lnTo>
                <a:lnTo>
                  <a:pt x="2424886" y="454983"/>
                </a:lnTo>
                <a:lnTo>
                  <a:pt x="2251971" y="454983"/>
                </a:lnTo>
                <a:lnTo>
                  <a:pt x="1178128" y="454983"/>
                </a:lnTo>
                <a:lnTo>
                  <a:pt x="454983" y="454983"/>
                </a:ln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20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/>
          </a:p>
        </p:txBody>
      </p:sp>
      <p:grpSp>
        <p:nvGrpSpPr>
          <p:cNvPr id="75" name="Group 74" descr="Frame Shadow Back">
            <a:extLst>
              <a:ext uri="{FF2B5EF4-FFF2-40B4-BE49-F238E27FC236}">
                <a16:creationId xmlns:a16="http://schemas.microsoft.com/office/drawing/2014/main" id="{FB5B89E1-A6B1-4DDB-A9B4-7EC20D2B2A92}"/>
              </a:ext>
            </a:extLst>
          </p:cNvPr>
          <p:cNvGrpSpPr/>
          <p:nvPr userDrawn="1"/>
        </p:nvGrpSpPr>
        <p:grpSpPr>
          <a:xfrm>
            <a:off x="872075" y="5465934"/>
            <a:ext cx="7395007" cy="887510"/>
            <a:chOff x="-184150" y="3740827"/>
            <a:chExt cx="13550900" cy="914402"/>
          </a:xfrm>
        </p:grpSpPr>
        <p:sp>
          <p:nvSpPr>
            <p:cNvPr id="76" name="Flowchart: Manual Operation 75">
              <a:extLst>
                <a:ext uri="{FF2B5EF4-FFF2-40B4-BE49-F238E27FC236}">
                  <a16:creationId xmlns:a16="http://schemas.microsoft.com/office/drawing/2014/main" id="{2D0978D1-B4DA-4FBE-BE3A-F373E918B916}"/>
                </a:ext>
              </a:extLst>
            </p:cNvPr>
            <p:cNvSpPr/>
            <p:nvPr/>
          </p:nvSpPr>
          <p:spPr>
            <a:xfrm>
              <a:off x="-184150" y="3822700"/>
              <a:ext cx="13550900" cy="832529"/>
            </a:xfrm>
            <a:prstGeom prst="flowChartManualOperation">
              <a:avLst/>
            </a:prstGeom>
            <a:gradFill>
              <a:gsLst>
                <a:gs pos="0">
                  <a:schemeClr val="tx1">
                    <a:alpha val="0"/>
                  </a:schemeClr>
                </a:gs>
                <a:gs pos="100000">
                  <a:schemeClr val="tx1">
                    <a:alpha val="39000"/>
                  </a:schemeClr>
                </a:gs>
              </a:gsLst>
              <a:lin ang="5400000" scaled="1"/>
            </a:gra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77" name="Flowchart: Manual Operation 76">
              <a:extLst>
                <a:ext uri="{FF2B5EF4-FFF2-40B4-BE49-F238E27FC236}">
                  <a16:creationId xmlns:a16="http://schemas.microsoft.com/office/drawing/2014/main" id="{5FADE8ED-5D46-47CB-82EA-67622EE2198B}"/>
                </a:ext>
              </a:extLst>
            </p:cNvPr>
            <p:cNvSpPr/>
            <p:nvPr/>
          </p:nvSpPr>
          <p:spPr>
            <a:xfrm>
              <a:off x="-184150" y="3740828"/>
              <a:ext cx="13550900" cy="832529"/>
            </a:xfrm>
            <a:prstGeom prst="flowChartManualOperation">
              <a:avLst/>
            </a:prstGeom>
            <a:gradFill>
              <a:gsLst>
                <a:gs pos="65000">
                  <a:schemeClr val="tx1">
                    <a:alpha val="0"/>
                  </a:schemeClr>
                </a:gs>
                <a:gs pos="100000">
                  <a:schemeClr val="tx1">
                    <a:alpha val="39000"/>
                  </a:schemeClr>
                </a:gs>
              </a:gsLst>
              <a:lin ang="54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</p:grpSp>
      <p:sp>
        <p:nvSpPr>
          <p:cNvPr id="78" name="Rectangle: Rounded Corners 77" descr="Frame Shadow Front">
            <a:extLst>
              <a:ext uri="{FF2B5EF4-FFF2-40B4-BE49-F238E27FC236}">
                <a16:creationId xmlns:a16="http://schemas.microsoft.com/office/drawing/2014/main" id="{E279A0AA-37D0-4791-A519-24D0A291CA45}"/>
              </a:ext>
            </a:extLst>
          </p:cNvPr>
          <p:cNvSpPr/>
          <p:nvPr userDrawn="1"/>
        </p:nvSpPr>
        <p:spPr>
          <a:xfrm>
            <a:off x="1417677" y="6097638"/>
            <a:ext cx="6099893" cy="756844"/>
          </a:xfrm>
          <a:prstGeom prst="roundRect">
            <a:avLst>
              <a:gd name="adj" fmla="val 50000"/>
            </a:avLst>
          </a:prstGeom>
          <a:solidFill>
            <a:schemeClr val="tx1">
              <a:alpha val="16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2943FBF1-5485-4151-834C-B2CB40D8527E}"/>
              </a:ext>
            </a:extLst>
          </p:cNvPr>
          <p:cNvSpPr>
            <a:spLocks/>
          </p:cNvSpPr>
          <p:nvPr userDrawn="1"/>
        </p:nvSpPr>
        <p:spPr>
          <a:xfrm rot="16200000" flipH="1">
            <a:off x="1985103" y="1441193"/>
            <a:ext cx="5198387" cy="371077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innerShdw blurRad="127000" dist="50800" dir="9180000">
              <a:prstClr val="black">
                <a:alpha val="6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C5D85B1C-1099-46AA-8E9A-2BD22308A191}"/>
              </a:ext>
            </a:extLst>
          </p:cNvPr>
          <p:cNvSpPr>
            <a:spLocks/>
          </p:cNvSpPr>
          <p:nvPr userDrawn="1"/>
        </p:nvSpPr>
        <p:spPr>
          <a:xfrm rot="16200000" flipH="1">
            <a:off x="3651915" y="3109138"/>
            <a:ext cx="5950408" cy="374876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E58F30D1-B6AC-49A2-B05A-81B0F4E9BAC4}"/>
              </a:ext>
            </a:extLst>
          </p:cNvPr>
          <p:cNvSpPr>
            <a:spLocks/>
          </p:cNvSpPr>
          <p:nvPr userDrawn="1"/>
        </p:nvSpPr>
        <p:spPr>
          <a:xfrm rot="16200000" flipH="1">
            <a:off x="-436018" y="3109138"/>
            <a:ext cx="5950408" cy="374876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BD29426D-2DB8-4AAA-8E65-56725E943C49}"/>
              </a:ext>
            </a:extLst>
          </p:cNvPr>
          <p:cNvSpPr/>
          <p:nvPr userDrawn="1"/>
        </p:nvSpPr>
        <p:spPr>
          <a:xfrm flipV="1">
            <a:off x="2351748" y="5895762"/>
            <a:ext cx="4462811" cy="376019"/>
          </a:xfrm>
          <a:custGeom>
            <a:avLst/>
            <a:gdLst>
              <a:gd name="connsiteX0" fmla="*/ 5400001 w 5400001"/>
              <a:gd name="connsiteY0" fmla="*/ 0 h 454983"/>
              <a:gd name="connsiteX1" fmla="*/ 4945018 w 5400001"/>
              <a:gd name="connsiteY1" fmla="*/ 454983 h 454983"/>
              <a:gd name="connsiteX2" fmla="*/ 4221873 w 5400001"/>
              <a:gd name="connsiteY2" fmla="*/ 454983 h 454983"/>
              <a:gd name="connsiteX3" fmla="*/ 3148030 w 5400001"/>
              <a:gd name="connsiteY3" fmla="*/ 454983 h 454983"/>
              <a:gd name="connsiteX4" fmla="*/ 2975116 w 5400001"/>
              <a:gd name="connsiteY4" fmla="*/ 454983 h 454983"/>
              <a:gd name="connsiteX5" fmla="*/ 2424886 w 5400001"/>
              <a:gd name="connsiteY5" fmla="*/ 454983 h 454983"/>
              <a:gd name="connsiteX6" fmla="*/ 2251971 w 5400001"/>
              <a:gd name="connsiteY6" fmla="*/ 454983 h 454983"/>
              <a:gd name="connsiteX7" fmla="*/ 1178128 w 5400001"/>
              <a:gd name="connsiteY7" fmla="*/ 454983 h 454983"/>
              <a:gd name="connsiteX8" fmla="*/ 454983 w 5400001"/>
              <a:gd name="connsiteY8" fmla="*/ 454983 h 454983"/>
              <a:gd name="connsiteX9" fmla="*/ 0 w 5400001"/>
              <a:gd name="connsiteY9" fmla="*/ 0 h 454983"/>
              <a:gd name="connsiteX10" fmla="*/ 1178128 w 5400001"/>
              <a:gd name="connsiteY10" fmla="*/ 0 h 454983"/>
              <a:gd name="connsiteX11" fmla="*/ 1796988 w 5400001"/>
              <a:gd name="connsiteY11" fmla="*/ 0 h 454983"/>
              <a:gd name="connsiteX12" fmla="*/ 2424886 w 5400001"/>
              <a:gd name="connsiteY12" fmla="*/ 0 h 454983"/>
              <a:gd name="connsiteX13" fmla="*/ 2975116 w 5400001"/>
              <a:gd name="connsiteY13" fmla="*/ 0 h 454983"/>
              <a:gd name="connsiteX14" fmla="*/ 3603013 w 5400001"/>
              <a:gd name="connsiteY14" fmla="*/ 0 h 454983"/>
              <a:gd name="connsiteX15" fmla="*/ 4221873 w 5400001"/>
              <a:gd name="connsiteY15" fmla="*/ 0 h 454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400001" h="454983">
                <a:moveTo>
                  <a:pt x="5400001" y="0"/>
                </a:moveTo>
                <a:lnTo>
                  <a:pt x="4945018" y="454983"/>
                </a:lnTo>
                <a:lnTo>
                  <a:pt x="4221873" y="454983"/>
                </a:lnTo>
                <a:lnTo>
                  <a:pt x="3148030" y="454983"/>
                </a:lnTo>
                <a:lnTo>
                  <a:pt x="2975116" y="454983"/>
                </a:lnTo>
                <a:lnTo>
                  <a:pt x="2424886" y="454983"/>
                </a:lnTo>
                <a:lnTo>
                  <a:pt x="2251971" y="454983"/>
                </a:lnTo>
                <a:lnTo>
                  <a:pt x="1178128" y="454983"/>
                </a:lnTo>
                <a:lnTo>
                  <a:pt x="454983" y="454983"/>
                </a:lnTo>
                <a:lnTo>
                  <a:pt x="0" y="0"/>
                </a:lnTo>
                <a:lnTo>
                  <a:pt x="1178128" y="0"/>
                </a:lnTo>
                <a:lnTo>
                  <a:pt x="1796988" y="0"/>
                </a:lnTo>
                <a:lnTo>
                  <a:pt x="2424886" y="0"/>
                </a:lnTo>
                <a:lnTo>
                  <a:pt x="2975116" y="0"/>
                </a:lnTo>
                <a:lnTo>
                  <a:pt x="3603013" y="0"/>
                </a:lnTo>
                <a:lnTo>
                  <a:pt x="4221873" y="0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lumMod val="65000"/>
                  <a:lumOff val="35000"/>
                </a:schemeClr>
              </a:gs>
              <a:gs pos="6000">
                <a:schemeClr val="tx1">
                  <a:lumMod val="85000"/>
                  <a:lumOff val="15000"/>
                </a:schemeClr>
              </a:gs>
              <a:gs pos="100000">
                <a:schemeClr val="tx1">
                  <a:lumMod val="95000"/>
                  <a:lumOff val="5000"/>
                </a:schemeClr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/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B406D293-AC7E-422F-8885-33F10EFB500A}"/>
              </a:ext>
            </a:extLst>
          </p:cNvPr>
          <p:cNvSpPr/>
          <p:nvPr userDrawn="1"/>
        </p:nvSpPr>
        <p:spPr>
          <a:xfrm flipH="1">
            <a:off x="2351746" y="321373"/>
            <a:ext cx="4462811" cy="376019"/>
          </a:xfrm>
          <a:custGeom>
            <a:avLst/>
            <a:gdLst>
              <a:gd name="connsiteX0" fmla="*/ 0 w 5400001"/>
              <a:gd name="connsiteY0" fmla="*/ 0 h 454983"/>
              <a:gd name="connsiteX1" fmla="*/ 1178128 w 5400001"/>
              <a:gd name="connsiteY1" fmla="*/ 0 h 454983"/>
              <a:gd name="connsiteX2" fmla="*/ 1796988 w 5400001"/>
              <a:gd name="connsiteY2" fmla="*/ 0 h 454983"/>
              <a:gd name="connsiteX3" fmla="*/ 2424886 w 5400001"/>
              <a:gd name="connsiteY3" fmla="*/ 0 h 454983"/>
              <a:gd name="connsiteX4" fmla="*/ 2975116 w 5400001"/>
              <a:gd name="connsiteY4" fmla="*/ 0 h 454983"/>
              <a:gd name="connsiteX5" fmla="*/ 3603013 w 5400001"/>
              <a:gd name="connsiteY5" fmla="*/ 0 h 454983"/>
              <a:gd name="connsiteX6" fmla="*/ 4221874 w 5400001"/>
              <a:gd name="connsiteY6" fmla="*/ 0 h 454983"/>
              <a:gd name="connsiteX7" fmla="*/ 5400001 w 5400001"/>
              <a:gd name="connsiteY7" fmla="*/ 0 h 454983"/>
              <a:gd name="connsiteX8" fmla="*/ 4945018 w 5400001"/>
              <a:gd name="connsiteY8" fmla="*/ 454983 h 454983"/>
              <a:gd name="connsiteX9" fmla="*/ 4221874 w 5400001"/>
              <a:gd name="connsiteY9" fmla="*/ 454983 h 454983"/>
              <a:gd name="connsiteX10" fmla="*/ 3148030 w 5400001"/>
              <a:gd name="connsiteY10" fmla="*/ 454983 h 454983"/>
              <a:gd name="connsiteX11" fmla="*/ 2975116 w 5400001"/>
              <a:gd name="connsiteY11" fmla="*/ 454983 h 454983"/>
              <a:gd name="connsiteX12" fmla="*/ 2424886 w 5400001"/>
              <a:gd name="connsiteY12" fmla="*/ 454983 h 454983"/>
              <a:gd name="connsiteX13" fmla="*/ 2251971 w 5400001"/>
              <a:gd name="connsiteY13" fmla="*/ 454983 h 454983"/>
              <a:gd name="connsiteX14" fmla="*/ 1178128 w 5400001"/>
              <a:gd name="connsiteY14" fmla="*/ 454983 h 454983"/>
              <a:gd name="connsiteX15" fmla="*/ 454983 w 5400001"/>
              <a:gd name="connsiteY15" fmla="*/ 454983 h 454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400001" h="454983">
                <a:moveTo>
                  <a:pt x="0" y="0"/>
                </a:moveTo>
                <a:lnTo>
                  <a:pt x="1178128" y="0"/>
                </a:lnTo>
                <a:lnTo>
                  <a:pt x="1796988" y="0"/>
                </a:lnTo>
                <a:lnTo>
                  <a:pt x="2424886" y="0"/>
                </a:lnTo>
                <a:lnTo>
                  <a:pt x="2975116" y="0"/>
                </a:lnTo>
                <a:lnTo>
                  <a:pt x="3603013" y="0"/>
                </a:lnTo>
                <a:lnTo>
                  <a:pt x="4221874" y="0"/>
                </a:lnTo>
                <a:lnTo>
                  <a:pt x="5400001" y="0"/>
                </a:lnTo>
                <a:lnTo>
                  <a:pt x="4945018" y="454983"/>
                </a:lnTo>
                <a:lnTo>
                  <a:pt x="4221874" y="454983"/>
                </a:lnTo>
                <a:lnTo>
                  <a:pt x="3148030" y="454983"/>
                </a:lnTo>
                <a:lnTo>
                  <a:pt x="2975116" y="454983"/>
                </a:lnTo>
                <a:lnTo>
                  <a:pt x="2424886" y="454983"/>
                </a:lnTo>
                <a:lnTo>
                  <a:pt x="2251971" y="454983"/>
                </a:lnTo>
                <a:lnTo>
                  <a:pt x="1178128" y="454983"/>
                </a:lnTo>
                <a:lnTo>
                  <a:pt x="454983" y="454983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lumMod val="65000"/>
                  <a:lumOff val="35000"/>
                </a:schemeClr>
              </a:gs>
              <a:gs pos="6000">
                <a:schemeClr val="tx1">
                  <a:lumMod val="85000"/>
                  <a:lumOff val="15000"/>
                </a:schemeClr>
              </a:gs>
              <a:gs pos="100000">
                <a:schemeClr val="tx1">
                  <a:lumMod val="95000"/>
                  <a:lumOff val="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/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6CDA035B-412A-4E23-AF5E-078EB80C1941}"/>
              </a:ext>
            </a:extLst>
          </p:cNvPr>
          <p:cNvSpPr/>
          <p:nvPr userDrawn="1"/>
        </p:nvSpPr>
        <p:spPr>
          <a:xfrm rot="16200000" flipH="1" flipV="1">
            <a:off x="3651343" y="3108567"/>
            <a:ext cx="5950408" cy="376019"/>
          </a:xfrm>
          <a:custGeom>
            <a:avLst/>
            <a:gdLst>
              <a:gd name="connsiteX0" fmla="*/ 7199994 w 7199994"/>
              <a:gd name="connsiteY0" fmla="*/ 0 h 454983"/>
              <a:gd name="connsiteX1" fmla="*/ 5003045 w 7199994"/>
              <a:gd name="connsiteY1" fmla="*/ 0 h 454983"/>
              <a:gd name="connsiteX2" fmla="*/ 4775114 w 7199994"/>
              <a:gd name="connsiteY2" fmla="*/ 0 h 454983"/>
              <a:gd name="connsiteX3" fmla="*/ 4621829 w 7199994"/>
              <a:gd name="connsiteY3" fmla="*/ 0 h 454983"/>
              <a:gd name="connsiteX4" fmla="*/ 2578165 w 7199994"/>
              <a:gd name="connsiteY4" fmla="*/ 0 h 454983"/>
              <a:gd name="connsiteX5" fmla="*/ 2424880 w 7199994"/>
              <a:gd name="connsiteY5" fmla="*/ 0 h 454983"/>
              <a:gd name="connsiteX6" fmla="*/ 2196949 w 7199994"/>
              <a:gd name="connsiteY6" fmla="*/ 0 h 454983"/>
              <a:gd name="connsiteX7" fmla="*/ 0 w 7199994"/>
              <a:gd name="connsiteY7" fmla="*/ 0 h 454983"/>
              <a:gd name="connsiteX8" fmla="*/ 454979 w 7199994"/>
              <a:gd name="connsiteY8" fmla="*/ 454983 h 454983"/>
              <a:gd name="connsiteX9" fmla="*/ 2196949 w 7199994"/>
              <a:gd name="connsiteY9" fmla="*/ 454983 h 454983"/>
              <a:gd name="connsiteX10" fmla="*/ 2424880 w 7199994"/>
              <a:gd name="connsiteY10" fmla="*/ 454983 h 454983"/>
              <a:gd name="connsiteX11" fmla="*/ 3033144 w 7199994"/>
              <a:gd name="connsiteY11" fmla="*/ 454983 h 454983"/>
              <a:gd name="connsiteX12" fmla="*/ 4166850 w 7199994"/>
              <a:gd name="connsiteY12" fmla="*/ 454983 h 454983"/>
              <a:gd name="connsiteX13" fmla="*/ 4775114 w 7199994"/>
              <a:gd name="connsiteY13" fmla="*/ 454983 h 454983"/>
              <a:gd name="connsiteX14" fmla="*/ 5003045 w 7199994"/>
              <a:gd name="connsiteY14" fmla="*/ 454983 h 454983"/>
              <a:gd name="connsiteX15" fmla="*/ 6745015 w 7199994"/>
              <a:gd name="connsiteY15" fmla="*/ 454983 h 454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199994" h="454983">
                <a:moveTo>
                  <a:pt x="7199994" y="0"/>
                </a:moveTo>
                <a:lnTo>
                  <a:pt x="5003045" y="0"/>
                </a:lnTo>
                <a:lnTo>
                  <a:pt x="4775114" y="0"/>
                </a:lnTo>
                <a:lnTo>
                  <a:pt x="4621829" y="0"/>
                </a:lnTo>
                <a:lnTo>
                  <a:pt x="2578165" y="0"/>
                </a:lnTo>
                <a:lnTo>
                  <a:pt x="2424880" y="0"/>
                </a:lnTo>
                <a:lnTo>
                  <a:pt x="2196949" y="0"/>
                </a:lnTo>
                <a:lnTo>
                  <a:pt x="0" y="0"/>
                </a:lnTo>
                <a:lnTo>
                  <a:pt x="454979" y="454983"/>
                </a:lnTo>
                <a:lnTo>
                  <a:pt x="2196949" y="454983"/>
                </a:lnTo>
                <a:lnTo>
                  <a:pt x="2424880" y="454983"/>
                </a:lnTo>
                <a:lnTo>
                  <a:pt x="3033144" y="454983"/>
                </a:lnTo>
                <a:lnTo>
                  <a:pt x="4166850" y="454983"/>
                </a:lnTo>
                <a:lnTo>
                  <a:pt x="4775114" y="454983"/>
                </a:lnTo>
                <a:lnTo>
                  <a:pt x="5003045" y="454983"/>
                </a:lnTo>
                <a:lnTo>
                  <a:pt x="6745015" y="454983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lumMod val="65000"/>
                  <a:lumOff val="35000"/>
                </a:schemeClr>
              </a:gs>
              <a:gs pos="6000">
                <a:schemeClr val="tx1">
                  <a:lumMod val="85000"/>
                  <a:lumOff val="15000"/>
                </a:schemeClr>
              </a:gs>
              <a:gs pos="100000">
                <a:schemeClr val="tx1">
                  <a:lumMod val="95000"/>
                  <a:lumOff val="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/>
          </a:p>
        </p:txBody>
      </p:sp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8A093228-2C82-4980-B608-FD111C15262F}"/>
              </a:ext>
            </a:extLst>
          </p:cNvPr>
          <p:cNvSpPr/>
          <p:nvPr userDrawn="1"/>
        </p:nvSpPr>
        <p:spPr>
          <a:xfrm rot="16200000" flipH="1">
            <a:off x="-435447" y="3108566"/>
            <a:ext cx="5950408" cy="376019"/>
          </a:xfrm>
          <a:custGeom>
            <a:avLst/>
            <a:gdLst>
              <a:gd name="connsiteX0" fmla="*/ 6745015 w 7199994"/>
              <a:gd name="connsiteY0" fmla="*/ 454983 h 454983"/>
              <a:gd name="connsiteX1" fmla="*/ 5003045 w 7199994"/>
              <a:gd name="connsiteY1" fmla="*/ 454983 h 454983"/>
              <a:gd name="connsiteX2" fmla="*/ 4775114 w 7199994"/>
              <a:gd name="connsiteY2" fmla="*/ 454983 h 454983"/>
              <a:gd name="connsiteX3" fmla="*/ 4166850 w 7199994"/>
              <a:gd name="connsiteY3" fmla="*/ 454983 h 454983"/>
              <a:gd name="connsiteX4" fmla="*/ 3033144 w 7199994"/>
              <a:gd name="connsiteY4" fmla="*/ 454983 h 454983"/>
              <a:gd name="connsiteX5" fmla="*/ 2424880 w 7199994"/>
              <a:gd name="connsiteY5" fmla="*/ 454983 h 454983"/>
              <a:gd name="connsiteX6" fmla="*/ 2196949 w 7199994"/>
              <a:gd name="connsiteY6" fmla="*/ 454983 h 454983"/>
              <a:gd name="connsiteX7" fmla="*/ 454979 w 7199994"/>
              <a:gd name="connsiteY7" fmla="*/ 454983 h 454983"/>
              <a:gd name="connsiteX8" fmla="*/ 0 w 7199994"/>
              <a:gd name="connsiteY8" fmla="*/ 0 h 454983"/>
              <a:gd name="connsiteX9" fmla="*/ 2196949 w 7199994"/>
              <a:gd name="connsiteY9" fmla="*/ 0 h 454983"/>
              <a:gd name="connsiteX10" fmla="*/ 2424880 w 7199994"/>
              <a:gd name="connsiteY10" fmla="*/ 0 h 454983"/>
              <a:gd name="connsiteX11" fmla="*/ 2578165 w 7199994"/>
              <a:gd name="connsiteY11" fmla="*/ 0 h 454983"/>
              <a:gd name="connsiteX12" fmla="*/ 4621829 w 7199994"/>
              <a:gd name="connsiteY12" fmla="*/ 0 h 454983"/>
              <a:gd name="connsiteX13" fmla="*/ 4775114 w 7199994"/>
              <a:gd name="connsiteY13" fmla="*/ 0 h 454983"/>
              <a:gd name="connsiteX14" fmla="*/ 5003045 w 7199994"/>
              <a:gd name="connsiteY14" fmla="*/ 0 h 454983"/>
              <a:gd name="connsiteX15" fmla="*/ 7199994 w 7199994"/>
              <a:gd name="connsiteY15" fmla="*/ 0 h 454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199994" h="454983">
                <a:moveTo>
                  <a:pt x="6745015" y="454983"/>
                </a:moveTo>
                <a:lnTo>
                  <a:pt x="5003045" y="454983"/>
                </a:lnTo>
                <a:lnTo>
                  <a:pt x="4775114" y="454983"/>
                </a:lnTo>
                <a:lnTo>
                  <a:pt x="4166850" y="454983"/>
                </a:lnTo>
                <a:lnTo>
                  <a:pt x="3033144" y="454983"/>
                </a:lnTo>
                <a:lnTo>
                  <a:pt x="2424880" y="454983"/>
                </a:lnTo>
                <a:lnTo>
                  <a:pt x="2196949" y="454983"/>
                </a:lnTo>
                <a:lnTo>
                  <a:pt x="454979" y="454983"/>
                </a:lnTo>
                <a:lnTo>
                  <a:pt x="0" y="0"/>
                </a:lnTo>
                <a:lnTo>
                  <a:pt x="2196949" y="0"/>
                </a:lnTo>
                <a:lnTo>
                  <a:pt x="2424880" y="0"/>
                </a:lnTo>
                <a:lnTo>
                  <a:pt x="2578165" y="0"/>
                </a:lnTo>
                <a:lnTo>
                  <a:pt x="4621829" y="0"/>
                </a:lnTo>
                <a:lnTo>
                  <a:pt x="4775114" y="0"/>
                </a:lnTo>
                <a:lnTo>
                  <a:pt x="5003045" y="0"/>
                </a:lnTo>
                <a:lnTo>
                  <a:pt x="7199994" y="0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lumMod val="65000"/>
                  <a:lumOff val="35000"/>
                </a:schemeClr>
              </a:gs>
              <a:gs pos="6000">
                <a:schemeClr val="tx1">
                  <a:lumMod val="85000"/>
                  <a:lumOff val="15000"/>
                </a:schemeClr>
              </a:gs>
              <a:gs pos="100000">
                <a:schemeClr val="tx1">
                  <a:lumMod val="95000"/>
                  <a:lumOff val="5000"/>
                </a:schemeClr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noProof="0"/>
          </a:p>
        </p:txBody>
      </p:sp>
      <p:sp>
        <p:nvSpPr>
          <p:cNvPr id="86" name="Picture Placeholder 85">
            <a:extLst>
              <a:ext uri="{FF2B5EF4-FFF2-40B4-BE49-F238E27FC236}">
                <a16:creationId xmlns:a16="http://schemas.microsoft.com/office/drawing/2014/main" id="{9DFC504A-5CF8-4448-B174-09DC1A5D553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477946" y="1442034"/>
            <a:ext cx="2231407" cy="3709084"/>
          </a:xfrm>
          <a:custGeom>
            <a:avLst/>
            <a:gdLst>
              <a:gd name="connsiteX0" fmla="*/ 0 w 2231407"/>
              <a:gd name="connsiteY0" fmla="*/ 0 h 3709084"/>
              <a:gd name="connsiteX1" fmla="*/ 2231407 w 2231407"/>
              <a:gd name="connsiteY1" fmla="*/ 0 h 3709084"/>
              <a:gd name="connsiteX2" fmla="*/ 2231407 w 2231407"/>
              <a:gd name="connsiteY2" fmla="*/ 3709084 h 3709084"/>
              <a:gd name="connsiteX3" fmla="*/ 0 w 2231407"/>
              <a:gd name="connsiteY3" fmla="*/ 3709084 h 3709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1407" h="3709084">
                <a:moveTo>
                  <a:pt x="0" y="0"/>
                </a:moveTo>
                <a:lnTo>
                  <a:pt x="2231407" y="0"/>
                </a:lnTo>
                <a:lnTo>
                  <a:pt x="2231407" y="3709084"/>
                </a:lnTo>
                <a:lnTo>
                  <a:pt x="0" y="3709084"/>
                </a:lnTo>
                <a:close/>
              </a:path>
            </a:pathLst>
          </a:custGeom>
          <a:solidFill>
            <a:schemeClr val="bg2"/>
          </a:solidFill>
          <a:ln w="190500">
            <a:solidFill>
              <a:schemeClr val="tx1"/>
            </a:solidFill>
            <a:miter lim="800000"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600" i="1"/>
            </a:lvl1pPr>
          </a:lstStyle>
          <a:p>
            <a:r>
              <a:rPr lang="en-US" noProof="0"/>
              <a:t>Drag &amp; Drop or Insert your Image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E388136-EA09-4326-919E-2D8BCC1E3795}"/>
              </a:ext>
            </a:extLst>
          </p:cNvPr>
          <p:cNvSpPr/>
          <p:nvPr userDrawn="1"/>
        </p:nvSpPr>
        <p:spPr>
          <a:xfrm>
            <a:off x="999220" y="2349500"/>
            <a:ext cx="1348516" cy="23092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99" name="Picture Placeholder 98">
            <a:extLst>
              <a:ext uri="{FF2B5EF4-FFF2-40B4-BE49-F238E27FC236}">
                <a16:creationId xmlns:a16="http://schemas.microsoft.com/office/drawing/2014/main" id="{335BF416-E6B5-4582-A802-BA4F7EDA15C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192850" y="2558818"/>
            <a:ext cx="1151084" cy="1903347"/>
          </a:xfrm>
          <a:custGeom>
            <a:avLst/>
            <a:gdLst>
              <a:gd name="connsiteX0" fmla="*/ 0 w 2231407"/>
              <a:gd name="connsiteY0" fmla="*/ 0 h 3709084"/>
              <a:gd name="connsiteX1" fmla="*/ 2231407 w 2231407"/>
              <a:gd name="connsiteY1" fmla="*/ 0 h 3709084"/>
              <a:gd name="connsiteX2" fmla="*/ 2231407 w 2231407"/>
              <a:gd name="connsiteY2" fmla="*/ 3709084 h 3709084"/>
              <a:gd name="connsiteX3" fmla="*/ 0 w 2231407"/>
              <a:gd name="connsiteY3" fmla="*/ 3709084 h 3709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1407" h="3709084">
                <a:moveTo>
                  <a:pt x="0" y="0"/>
                </a:moveTo>
                <a:lnTo>
                  <a:pt x="2231407" y="0"/>
                </a:lnTo>
                <a:lnTo>
                  <a:pt x="2231407" y="3709084"/>
                </a:lnTo>
                <a:lnTo>
                  <a:pt x="0" y="3709084"/>
                </a:lnTo>
                <a:close/>
              </a:path>
            </a:pathLst>
          </a:custGeom>
          <a:solidFill>
            <a:schemeClr val="bg2"/>
          </a:solidFill>
          <a:ln w="190500">
            <a:noFill/>
            <a:miter lim="800000"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600" i="1"/>
            </a:lvl1pPr>
          </a:lstStyle>
          <a:p>
            <a:r>
              <a:rPr lang="en-US" noProof="0"/>
              <a:t>Drag &amp; Drop or Insert your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490FDA-4119-4689-822F-88616B285D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4"/>
            <a:ext cx="10515600" cy="468000"/>
          </a:xfrm>
        </p:spPr>
        <p:txBody>
          <a:bodyPr anchor="t">
            <a:norm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9" name="Text Placeholder 2">
            <a:extLst>
              <a:ext uri="{FF2B5EF4-FFF2-40B4-BE49-F238E27FC236}">
                <a16:creationId xmlns:a16="http://schemas.microsoft.com/office/drawing/2014/main" id="{DD0DC513-8608-4729-91A7-671D7A20D2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26544" y="5820446"/>
            <a:ext cx="1739248" cy="584418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Caption / Credits </a:t>
            </a:r>
          </a:p>
        </p:txBody>
      </p:sp>
      <p:sp>
        <p:nvSpPr>
          <p:cNvPr id="50" name="Text Placeholder 2">
            <a:extLst>
              <a:ext uri="{FF2B5EF4-FFF2-40B4-BE49-F238E27FC236}">
                <a16:creationId xmlns:a16="http://schemas.microsoft.com/office/drawing/2014/main" id="{D59D2894-077B-4B91-B524-D3AFF66DD0C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05856" y="572027"/>
            <a:ext cx="3436734" cy="440500"/>
          </a:xfrm>
        </p:spPr>
        <p:txBody>
          <a:bodyPr anchor="b">
            <a:normAutofit/>
          </a:bodyPr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Caption / Credits </a:t>
            </a:r>
          </a:p>
        </p:txBody>
      </p:sp>
      <p:sp>
        <p:nvSpPr>
          <p:cNvPr id="51" name="Text Placeholder 2">
            <a:extLst>
              <a:ext uri="{FF2B5EF4-FFF2-40B4-BE49-F238E27FC236}">
                <a16:creationId xmlns:a16="http://schemas.microsoft.com/office/drawing/2014/main" id="{B6068C38-3D38-4447-9D5B-5197031D609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905856" y="5681839"/>
            <a:ext cx="1739248" cy="584418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Caption / Credits </a:t>
            </a:r>
          </a:p>
        </p:txBody>
      </p:sp>
    </p:spTree>
    <p:extLst>
      <p:ext uri="{BB962C8B-B14F-4D97-AF65-F5344CB8AC3E}">
        <p14:creationId xmlns:p14="http://schemas.microsoft.com/office/powerpoint/2010/main" val="13760232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- Dark">
    <p:bg>
      <p:bgPr>
        <a:gradFill>
          <a:gsLst>
            <a:gs pos="0">
              <a:schemeClr val="tx1">
                <a:lumMod val="85000"/>
                <a:lumOff val="15000"/>
              </a:schemeClr>
            </a:gs>
            <a:gs pos="28000">
              <a:schemeClr val="tx1">
                <a:lumMod val="95000"/>
                <a:lumOff val="5000"/>
              </a:schemeClr>
            </a:gs>
            <a:gs pos="100000">
              <a:schemeClr val="tx1">
                <a:lumMod val="85000"/>
                <a:lumOff val="15000"/>
              </a:schemeClr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0043B3-E384-42D1-A131-FE70C5AAE0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6368" y="1313332"/>
            <a:ext cx="4621081" cy="2852737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F430AD-B58C-436A-BDAC-A9377A4F75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26368" y="4193057"/>
            <a:ext cx="4621081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pic>
        <p:nvPicPr>
          <p:cNvPr id="32" name="Picture 31" descr="Picture 15">
            <a:extLst>
              <a:ext uri="{FF2B5EF4-FFF2-40B4-BE49-F238E27FC236}">
                <a16:creationId xmlns:a16="http://schemas.microsoft.com/office/drawing/2014/main" id="{1DDC01ED-C3B0-4EBE-9A1C-18C42F632A3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7257" y="6040767"/>
            <a:ext cx="8985704" cy="750560"/>
          </a:xfrm>
          <a:custGeom>
            <a:avLst/>
            <a:gdLst>
              <a:gd name="connsiteX0" fmla="*/ 0 w 8985704"/>
              <a:gd name="connsiteY0" fmla="*/ 0 h 750560"/>
              <a:gd name="connsiteX1" fmla="*/ 1494297 w 8985704"/>
              <a:gd name="connsiteY1" fmla="*/ 0 h 750560"/>
              <a:gd name="connsiteX2" fmla="*/ 1494297 w 8985704"/>
              <a:gd name="connsiteY2" fmla="*/ 355816 h 750560"/>
              <a:gd name="connsiteX3" fmla="*/ 5957108 w 8985704"/>
              <a:gd name="connsiteY3" fmla="*/ 355816 h 750560"/>
              <a:gd name="connsiteX4" fmla="*/ 5957108 w 8985704"/>
              <a:gd name="connsiteY4" fmla="*/ 0 h 750560"/>
              <a:gd name="connsiteX5" fmla="*/ 8985704 w 8985704"/>
              <a:gd name="connsiteY5" fmla="*/ 0 h 750560"/>
              <a:gd name="connsiteX6" fmla="*/ 8985704 w 8985704"/>
              <a:gd name="connsiteY6" fmla="*/ 750560 h 750560"/>
              <a:gd name="connsiteX7" fmla="*/ 0 w 8985704"/>
              <a:gd name="connsiteY7" fmla="*/ 750560 h 750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985704" h="750560">
                <a:moveTo>
                  <a:pt x="0" y="0"/>
                </a:moveTo>
                <a:lnTo>
                  <a:pt x="1494297" y="0"/>
                </a:lnTo>
                <a:lnTo>
                  <a:pt x="1494297" y="355816"/>
                </a:lnTo>
                <a:lnTo>
                  <a:pt x="5957108" y="355816"/>
                </a:lnTo>
                <a:lnTo>
                  <a:pt x="5957108" y="0"/>
                </a:lnTo>
                <a:lnTo>
                  <a:pt x="8985704" y="0"/>
                </a:lnTo>
                <a:lnTo>
                  <a:pt x="8985704" y="750560"/>
                </a:lnTo>
                <a:lnTo>
                  <a:pt x="0" y="750560"/>
                </a:lnTo>
                <a:close/>
              </a:path>
            </a:pathLst>
          </a:custGeom>
          <a:ln w="12700">
            <a:miter lim="400000"/>
          </a:ln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804EF802-EE80-4988-88A0-5E6C30512E5D}"/>
              </a:ext>
            </a:extLst>
          </p:cNvPr>
          <p:cNvGrpSpPr/>
          <p:nvPr userDrawn="1"/>
        </p:nvGrpSpPr>
        <p:grpSpPr>
          <a:xfrm>
            <a:off x="1472526" y="453796"/>
            <a:ext cx="4462813" cy="5950409"/>
            <a:chOff x="1472526" y="453796"/>
            <a:chExt cx="4462813" cy="5950409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770CAF2-CBA4-4FA9-BCED-168DD06C8DC9}"/>
                </a:ext>
              </a:extLst>
            </p:cNvPr>
            <p:cNvSpPr>
              <a:spLocks/>
            </p:cNvSpPr>
            <p:nvPr/>
          </p:nvSpPr>
          <p:spPr>
            <a:xfrm rot="16200000" flipH="1">
              <a:off x="1105883" y="1573617"/>
              <a:ext cx="5198387" cy="3710770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effectLst>
              <a:innerShdw blurRad="127000" dist="50800" dir="9180000">
                <a:prstClr val="black">
                  <a:alpha val="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D184F5CE-53CB-43EB-A141-40C974FB8D05}"/>
                </a:ext>
              </a:extLst>
            </p:cNvPr>
            <p:cNvSpPr>
              <a:spLocks/>
            </p:cNvSpPr>
            <p:nvPr/>
          </p:nvSpPr>
          <p:spPr>
            <a:xfrm rot="16200000" flipH="1">
              <a:off x="2772695" y="3241562"/>
              <a:ext cx="5950408" cy="37487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92404699-7BA4-48C2-890A-6519B569D704}"/>
                </a:ext>
              </a:extLst>
            </p:cNvPr>
            <p:cNvSpPr>
              <a:spLocks/>
            </p:cNvSpPr>
            <p:nvPr/>
          </p:nvSpPr>
          <p:spPr>
            <a:xfrm rot="16200000" flipH="1">
              <a:off x="-1315238" y="3241562"/>
              <a:ext cx="5950408" cy="37487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8412DCC5-0CB3-4F36-AB9E-75C60E66D547}"/>
                </a:ext>
              </a:extLst>
            </p:cNvPr>
            <p:cNvSpPr/>
            <p:nvPr userDrawn="1"/>
          </p:nvSpPr>
          <p:spPr>
            <a:xfrm flipV="1">
              <a:off x="1472528" y="6028186"/>
              <a:ext cx="4462811" cy="376019"/>
            </a:xfrm>
            <a:custGeom>
              <a:avLst/>
              <a:gdLst>
                <a:gd name="connsiteX0" fmla="*/ 5400001 w 5400001"/>
                <a:gd name="connsiteY0" fmla="*/ 0 h 454983"/>
                <a:gd name="connsiteX1" fmla="*/ 4945018 w 5400001"/>
                <a:gd name="connsiteY1" fmla="*/ 454983 h 454983"/>
                <a:gd name="connsiteX2" fmla="*/ 4221873 w 5400001"/>
                <a:gd name="connsiteY2" fmla="*/ 454983 h 454983"/>
                <a:gd name="connsiteX3" fmla="*/ 3148030 w 5400001"/>
                <a:gd name="connsiteY3" fmla="*/ 454983 h 454983"/>
                <a:gd name="connsiteX4" fmla="*/ 2975116 w 5400001"/>
                <a:gd name="connsiteY4" fmla="*/ 454983 h 454983"/>
                <a:gd name="connsiteX5" fmla="*/ 2424886 w 5400001"/>
                <a:gd name="connsiteY5" fmla="*/ 454983 h 454983"/>
                <a:gd name="connsiteX6" fmla="*/ 2251971 w 5400001"/>
                <a:gd name="connsiteY6" fmla="*/ 454983 h 454983"/>
                <a:gd name="connsiteX7" fmla="*/ 1178128 w 5400001"/>
                <a:gd name="connsiteY7" fmla="*/ 454983 h 454983"/>
                <a:gd name="connsiteX8" fmla="*/ 454983 w 5400001"/>
                <a:gd name="connsiteY8" fmla="*/ 454983 h 454983"/>
                <a:gd name="connsiteX9" fmla="*/ 0 w 5400001"/>
                <a:gd name="connsiteY9" fmla="*/ 0 h 454983"/>
                <a:gd name="connsiteX10" fmla="*/ 1178128 w 5400001"/>
                <a:gd name="connsiteY10" fmla="*/ 0 h 454983"/>
                <a:gd name="connsiteX11" fmla="*/ 1796988 w 5400001"/>
                <a:gd name="connsiteY11" fmla="*/ 0 h 454983"/>
                <a:gd name="connsiteX12" fmla="*/ 2424886 w 5400001"/>
                <a:gd name="connsiteY12" fmla="*/ 0 h 454983"/>
                <a:gd name="connsiteX13" fmla="*/ 2975116 w 5400001"/>
                <a:gd name="connsiteY13" fmla="*/ 0 h 454983"/>
                <a:gd name="connsiteX14" fmla="*/ 3603013 w 5400001"/>
                <a:gd name="connsiteY14" fmla="*/ 0 h 454983"/>
                <a:gd name="connsiteX15" fmla="*/ 4221873 w 5400001"/>
                <a:gd name="connsiteY15" fmla="*/ 0 h 454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400001" h="454983">
                  <a:moveTo>
                    <a:pt x="5400001" y="0"/>
                  </a:moveTo>
                  <a:lnTo>
                    <a:pt x="4945018" y="454983"/>
                  </a:lnTo>
                  <a:lnTo>
                    <a:pt x="4221873" y="454983"/>
                  </a:lnTo>
                  <a:lnTo>
                    <a:pt x="3148030" y="454983"/>
                  </a:lnTo>
                  <a:lnTo>
                    <a:pt x="2975116" y="454983"/>
                  </a:lnTo>
                  <a:lnTo>
                    <a:pt x="2424886" y="454983"/>
                  </a:lnTo>
                  <a:lnTo>
                    <a:pt x="2251971" y="454983"/>
                  </a:lnTo>
                  <a:lnTo>
                    <a:pt x="1178128" y="454983"/>
                  </a:lnTo>
                  <a:lnTo>
                    <a:pt x="454983" y="454983"/>
                  </a:lnTo>
                  <a:lnTo>
                    <a:pt x="0" y="0"/>
                  </a:lnTo>
                  <a:lnTo>
                    <a:pt x="1178128" y="0"/>
                  </a:lnTo>
                  <a:lnTo>
                    <a:pt x="1796988" y="0"/>
                  </a:lnTo>
                  <a:lnTo>
                    <a:pt x="2424886" y="0"/>
                  </a:lnTo>
                  <a:lnTo>
                    <a:pt x="2975116" y="0"/>
                  </a:lnTo>
                  <a:lnTo>
                    <a:pt x="3603013" y="0"/>
                  </a:lnTo>
                  <a:lnTo>
                    <a:pt x="4221873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lumMod val="65000"/>
                    <a:lumOff val="35000"/>
                  </a:schemeClr>
                </a:gs>
                <a:gs pos="6000">
                  <a:schemeClr val="tx1">
                    <a:lumMod val="85000"/>
                    <a:lumOff val="1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  <a:lin ang="16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11A57663-D44A-441F-A32C-7D4E3BB4BC5D}"/>
                </a:ext>
              </a:extLst>
            </p:cNvPr>
            <p:cNvSpPr/>
            <p:nvPr userDrawn="1"/>
          </p:nvSpPr>
          <p:spPr>
            <a:xfrm flipH="1">
              <a:off x="1472526" y="453797"/>
              <a:ext cx="4462811" cy="376019"/>
            </a:xfrm>
            <a:custGeom>
              <a:avLst/>
              <a:gdLst>
                <a:gd name="connsiteX0" fmla="*/ 0 w 5400001"/>
                <a:gd name="connsiteY0" fmla="*/ 0 h 454983"/>
                <a:gd name="connsiteX1" fmla="*/ 1178128 w 5400001"/>
                <a:gd name="connsiteY1" fmla="*/ 0 h 454983"/>
                <a:gd name="connsiteX2" fmla="*/ 1796988 w 5400001"/>
                <a:gd name="connsiteY2" fmla="*/ 0 h 454983"/>
                <a:gd name="connsiteX3" fmla="*/ 2424886 w 5400001"/>
                <a:gd name="connsiteY3" fmla="*/ 0 h 454983"/>
                <a:gd name="connsiteX4" fmla="*/ 2975116 w 5400001"/>
                <a:gd name="connsiteY4" fmla="*/ 0 h 454983"/>
                <a:gd name="connsiteX5" fmla="*/ 3603013 w 5400001"/>
                <a:gd name="connsiteY5" fmla="*/ 0 h 454983"/>
                <a:gd name="connsiteX6" fmla="*/ 4221874 w 5400001"/>
                <a:gd name="connsiteY6" fmla="*/ 0 h 454983"/>
                <a:gd name="connsiteX7" fmla="*/ 5400001 w 5400001"/>
                <a:gd name="connsiteY7" fmla="*/ 0 h 454983"/>
                <a:gd name="connsiteX8" fmla="*/ 4945018 w 5400001"/>
                <a:gd name="connsiteY8" fmla="*/ 454983 h 454983"/>
                <a:gd name="connsiteX9" fmla="*/ 4221874 w 5400001"/>
                <a:gd name="connsiteY9" fmla="*/ 454983 h 454983"/>
                <a:gd name="connsiteX10" fmla="*/ 3148030 w 5400001"/>
                <a:gd name="connsiteY10" fmla="*/ 454983 h 454983"/>
                <a:gd name="connsiteX11" fmla="*/ 2975116 w 5400001"/>
                <a:gd name="connsiteY11" fmla="*/ 454983 h 454983"/>
                <a:gd name="connsiteX12" fmla="*/ 2424886 w 5400001"/>
                <a:gd name="connsiteY12" fmla="*/ 454983 h 454983"/>
                <a:gd name="connsiteX13" fmla="*/ 2251971 w 5400001"/>
                <a:gd name="connsiteY13" fmla="*/ 454983 h 454983"/>
                <a:gd name="connsiteX14" fmla="*/ 1178128 w 5400001"/>
                <a:gd name="connsiteY14" fmla="*/ 454983 h 454983"/>
                <a:gd name="connsiteX15" fmla="*/ 454983 w 5400001"/>
                <a:gd name="connsiteY15" fmla="*/ 454983 h 454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400001" h="454983">
                  <a:moveTo>
                    <a:pt x="0" y="0"/>
                  </a:moveTo>
                  <a:lnTo>
                    <a:pt x="1178128" y="0"/>
                  </a:lnTo>
                  <a:lnTo>
                    <a:pt x="1796988" y="0"/>
                  </a:lnTo>
                  <a:lnTo>
                    <a:pt x="2424886" y="0"/>
                  </a:lnTo>
                  <a:lnTo>
                    <a:pt x="2975116" y="0"/>
                  </a:lnTo>
                  <a:lnTo>
                    <a:pt x="3603013" y="0"/>
                  </a:lnTo>
                  <a:lnTo>
                    <a:pt x="4221874" y="0"/>
                  </a:lnTo>
                  <a:lnTo>
                    <a:pt x="5400001" y="0"/>
                  </a:lnTo>
                  <a:lnTo>
                    <a:pt x="4945018" y="454983"/>
                  </a:lnTo>
                  <a:lnTo>
                    <a:pt x="4221874" y="454983"/>
                  </a:lnTo>
                  <a:lnTo>
                    <a:pt x="3148030" y="454983"/>
                  </a:lnTo>
                  <a:lnTo>
                    <a:pt x="2975116" y="454983"/>
                  </a:lnTo>
                  <a:lnTo>
                    <a:pt x="2424886" y="454983"/>
                  </a:lnTo>
                  <a:lnTo>
                    <a:pt x="2251971" y="454983"/>
                  </a:lnTo>
                  <a:lnTo>
                    <a:pt x="1178128" y="454983"/>
                  </a:lnTo>
                  <a:lnTo>
                    <a:pt x="454983" y="45498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lumMod val="65000"/>
                    <a:lumOff val="35000"/>
                  </a:schemeClr>
                </a:gs>
                <a:gs pos="6000">
                  <a:schemeClr val="tx1">
                    <a:lumMod val="85000"/>
                    <a:lumOff val="1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0EA8BCD4-2CE5-417C-AB41-D3B00B97C99A}"/>
                </a:ext>
              </a:extLst>
            </p:cNvPr>
            <p:cNvSpPr/>
            <p:nvPr userDrawn="1"/>
          </p:nvSpPr>
          <p:spPr>
            <a:xfrm rot="16200000" flipH="1" flipV="1">
              <a:off x="2772123" y="3240991"/>
              <a:ext cx="5950408" cy="376019"/>
            </a:xfrm>
            <a:custGeom>
              <a:avLst/>
              <a:gdLst>
                <a:gd name="connsiteX0" fmla="*/ 7199994 w 7199994"/>
                <a:gd name="connsiteY0" fmla="*/ 0 h 454983"/>
                <a:gd name="connsiteX1" fmla="*/ 5003045 w 7199994"/>
                <a:gd name="connsiteY1" fmla="*/ 0 h 454983"/>
                <a:gd name="connsiteX2" fmla="*/ 4775114 w 7199994"/>
                <a:gd name="connsiteY2" fmla="*/ 0 h 454983"/>
                <a:gd name="connsiteX3" fmla="*/ 4621829 w 7199994"/>
                <a:gd name="connsiteY3" fmla="*/ 0 h 454983"/>
                <a:gd name="connsiteX4" fmla="*/ 2578165 w 7199994"/>
                <a:gd name="connsiteY4" fmla="*/ 0 h 454983"/>
                <a:gd name="connsiteX5" fmla="*/ 2424880 w 7199994"/>
                <a:gd name="connsiteY5" fmla="*/ 0 h 454983"/>
                <a:gd name="connsiteX6" fmla="*/ 2196949 w 7199994"/>
                <a:gd name="connsiteY6" fmla="*/ 0 h 454983"/>
                <a:gd name="connsiteX7" fmla="*/ 0 w 7199994"/>
                <a:gd name="connsiteY7" fmla="*/ 0 h 454983"/>
                <a:gd name="connsiteX8" fmla="*/ 454979 w 7199994"/>
                <a:gd name="connsiteY8" fmla="*/ 454983 h 454983"/>
                <a:gd name="connsiteX9" fmla="*/ 2196949 w 7199994"/>
                <a:gd name="connsiteY9" fmla="*/ 454983 h 454983"/>
                <a:gd name="connsiteX10" fmla="*/ 2424880 w 7199994"/>
                <a:gd name="connsiteY10" fmla="*/ 454983 h 454983"/>
                <a:gd name="connsiteX11" fmla="*/ 3033144 w 7199994"/>
                <a:gd name="connsiteY11" fmla="*/ 454983 h 454983"/>
                <a:gd name="connsiteX12" fmla="*/ 4166850 w 7199994"/>
                <a:gd name="connsiteY12" fmla="*/ 454983 h 454983"/>
                <a:gd name="connsiteX13" fmla="*/ 4775114 w 7199994"/>
                <a:gd name="connsiteY13" fmla="*/ 454983 h 454983"/>
                <a:gd name="connsiteX14" fmla="*/ 5003045 w 7199994"/>
                <a:gd name="connsiteY14" fmla="*/ 454983 h 454983"/>
                <a:gd name="connsiteX15" fmla="*/ 6745015 w 7199994"/>
                <a:gd name="connsiteY15" fmla="*/ 454983 h 454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199994" h="454983">
                  <a:moveTo>
                    <a:pt x="7199994" y="0"/>
                  </a:moveTo>
                  <a:lnTo>
                    <a:pt x="5003045" y="0"/>
                  </a:lnTo>
                  <a:lnTo>
                    <a:pt x="4775114" y="0"/>
                  </a:lnTo>
                  <a:lnTo>
                    <a:pt x="4621829" y="0"/>
                  </a:lnTo>
                  <a:lnTo>
                    <a:pt x="2578165" y="0"/>
                  </a:lnTo>
                  <a:lnTo>
                    <a:pt x="2424880" y="0"/>
                  </a:lnTo>
                  <a:lnTo>
                    <a:pt x="2196949" y="0"/>
                  </a:lnTo>
                  <a:lnTo>
                    <a:pt x="0" y="0"/>
                  </a:lnTo>
                  <a:lnTo>
                    <a:pt x="454979" y="454983"/>
                  </a:lnTo>
                  <a:lnTo>
                    <a:pt x="2196949" y="454983"/>
                  </a:lnTo>
                  <a:lnTo>
                    <a:pt x="2424880" y="454983"/>
                  </a:lnTo>
                  <a:lnTo>
                    <a:pt x="3033144" y="454983"/>
                  </a:lnTo>
                  <a:lnTo>
                    <a:pt x="4166850" y="454983"/>
                  </a:lnTo>
                  <a:lnTo>
                    <a:pt x="4775114" y="454983"/>
                  </a:lnTo>
                  <a:lnTo>
                    <a:pt x="5003045" y="454983"/>
                  </a:lnTo>
                  <a:lnTo>
                    <a:pt x="6745015" y="45498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lumMod val="65000"/>
                    <a:lumOff val="35000"/>
                  </a:schemeClr>
                </a:gs>
                <a:gs pos="6000">
                  <a:schemeClr val="tx1">
                    <a:lumMod val="85000"/>
                    <a:lumOff val="1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46AA0823-E2D7-47E0-8CED-E708909AD814}"/>
                </a:ext>
              </a:extLst>
            </p:cNvPr>
            <p:cNvSpPr/>
            <p:nvPr userDrawn="1"/>
          </p:nvSpPr>
          <p:spPr>
            <a:xfrm rot="16200000" flipH="1">
              <a:off x="-1314667" y="3240990"/>
              <a:ext cx="5950408" cy="376019"/>
            </a:xfrm>
            <a:custGeom>
              <a:avLst/>
              <a:gdLst>
                <a:gd name="connsiteX0" fmla="*/ 6745015 w 7199994"/>
                <a:gd name="connsiteY0" fmla="*/ 454983 h 454983"/>
                <a:gd name="connsiteX1" fmla="*/ 5003045 w 7199994"/>
                <a:gd name="connsiteY1" fmla="*/ 454983 h 454983"/>
                <a:gd name="connsiteX2" fmla="*/ 4775114 w 7199994"/>
                <a:gd name="connsiteY2" fmla="*/ 454983 h 454983"/>
                <a:gd name="connsiteX3" fmla="*/ 4166850 w 7199994"/>
                <a:gd name="connsiteY3" fmla="*/ 454983 h 454983"/>
                <a:gd name="connsiteX4" fmla="*/ 3033144 w 7199994"/>
                <a:gd name="connsiteY4" fmla="*/ 454983 h 454983"/>
                <a:gd name="connsiteX5" fmla="*/ 2424880 w 7199994"/>
                <a:gd name="connsiteY5" fmla="*/ 454983 h 454983"/>
                <a:gd name="connsiteX6" fmla="*/ 2196949 w 7199994"/>
                <a:gd name="connsiteY6" fmla="*/ 454983 h 454983"/>
                <a:gd name="connsiteX7" fmla="*/ 454979 w 7199994"/>
                <a:gd name="connsiteY7" fmla="*/ 454983 h 454983"/>
                <a:gd name="connsiteX8" fmla="*/ 0 w 7199994"/>
                <a:gd name="connsiteY8" fmla="*/ 0 h 454983"/>
                <a:gd name="connsiteX9" fmla="*/ 2196949 w 7199994"/>
                <a:gd name="connsiteY9" fmla="*/ 0 h 454983"/>
                <a:gd name="connsiteX10" fmla="*/ 2424880 w 7199994"/>
                <a:gd name="connsiteY10" fmla="*/ 0 h 454983"/>
                <a:gd name="connsiteX11" fmla="*/ 2578165 w 7199994"/>
                <a:gd name="connsiteY11" fmla="*/ 0 h 454983"/>
                <a:gd name="connsiteX12" fmla="*/ 4621829 w 7199994"/>
                <a:gd name="connsiteY12" fmla="*/ 0 h 454983"/>
                <a:gd name="connsiteX13" fmla="*/ 4775114 w 7199994"/>
                <a:gd name="connsiteY13" fmla="*/ 0 h 454983"/>
                <a:gd name="connsiteX14" fmla="*/ 5003045 w 7199994"/>
                <a:gd name="connsiteY14" fmla="*/ 0 h 454983"/>
                <a:gd name="connsiteX15" fmla="*/ 7199994 w 7199994"/>
                <a:gd name="connsiteY15" fmla="*/ 0 h 454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199994" h="454983">
                  <a:moveTo>
                    <a:pt x="6745015" y="454983"/>
                  </a:moveTo>
                  <a:lnTo>
                    <a:pt x="5003045" y="454983"/>
                  </a:lnTo>
                  <a:lnTo>
                    <a:pt x="4775114" y="454983"/>
                  </a:lnTo>
                  <a:lnTo>
                    <a:pt x="4166850" y="454983"/>
                  </a:lnTo>
                  <a:lnTo>
                    <a:pt x="3033144" y="454983"/>
                  </a:lnTo>
                  <a:lnTo>
                    <a:pt x="2424880" y="454983"/>
                  </a:lnTo>
                  <a:lnTo>
                    <a:pt x="2196949" y="454983"/>
                  </a:lnTo>
                  <a:lnTo>
                    <a:pt x="454979" y="454983"/>
                  </a:lnTo>
                  <a:lnTo>
                    <a:pt x="0" y="0"/>
                  </a:lnTo>
                  <a:lnTo>
                    <a:pt x="2196949" y="0"/>
                  </a:lnTo>
                  <a:lnTo>
                    <a:pt x="2424880" y="0"/>
                  </a:lnTo>
                  <a:lnTo>
                    <a:pt x="2578165" y="0"/>
                  </a:lnTo>
                  <a:lnTo>
                    <a:pt x="4621829" y="0"/>
                  </a:lnTo>
                  <a:lnTo>
                    <a:pt x="4775114" y="0"/>
                  </a:lnTo>
                  <a:lnTo>
                    <a:pt x="5003045" y="0"/>
                  </a:lnTo>
                  <a:lnTo>
                    <a:pt x="7199994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lumMod val="65000"/>
                    <a:lumOff val="35000"/>
                  </a:schemeClr>
                </a:gs>
                <a:gs pos="6000">
                  <a:schemeClr val="tx1">
                    <a:lumMod val="85000"/>
                    <a:lumOff val="1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  <a:lin ang="16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</p:grpSp>
      <p:sp>
        <p:nvSpPr>
          <p:cNvPr id="35" name="Picture Placeholder 34">
            <a:extLst>
              <a:ext uri="{FF2B5EF4-FFF2-40B4-BE49-F238E27FC236}">
                <a16:creationId xmlns:a16="http://schemas.microsoft.com/office/drawing/2014/main" id="{6F8401CE-C46C-4D80-AE99-15F982CA6A0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598725" y="1574458"/>
            <a:ext cx="2231407" cy="3709084"/>
          </a:xfrm>
          <a:custGeom>
            <a:avLst/>
            <a:gdLst>
              <a:gd name="connsiteX0" fmla="*/ 0 w 2231407"/>
              <a:gd name="connsiteY0" fmla="*/ 0 h 3709084"/>
              <a:gd name="connsiteX1" fmla="*/ 2231407 w 2231407"/>
              <a:gd name="connsiteY1" fmla="*/ 0 h 3709084"/>
              <a:gd name="connsiteX2" fmla="*/ 2231407 w 2231407"/>
              <a:gd name="connsiteY2" fmla="*/ 3709084 h 3709084"/>
              <a:gd name="connsiteX3" fmla="*/ 0 w 2231407"/>
              <a:gd name="connsiteY3" fmla="*/ 3709084 h 3709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1407" h="3709084">
                <a:moveTo>
                  <a:pt x="0" y="0"/>
                </a:moveTo>
                <a:lnTo>
                  <a:pt x="2231407" y="0"/>
                </a:lnTo>
                <a:lnTo>
                  <a:pt x="2231407" y="3709084"/>
                </a:lnTo>
                <a:lnTo>
                  <a:pt x="0" y="3709084"/>
                </a:lnTo>
                <a:close/>
              </a:path>
            </a:pathLst>
          </a:custGeom>
          <a:solidFill>
            <a:schemeClr val="bg2"/>
          </a:solidFill>
          <a:ln w="190500">
            <a:solidFill>
              <a:schemeClr val="tx1"/>
            </a:solidFill>
            <a:miter lim="800000"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600" i="1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Drag &amp; Drop or Insert your Image</a:t>
            </a:r>
          </a:p>
        </p:txBody>
      </p:sp>
    </p:spTree>
    <p:extLst>
      <p:ext uri="{BB962C8B-B14F-4D97-AF65-F5344CB8AC3E}">
        <p14:creationId xmlns:p14="http://schemas.microsoft.com/office/powerpoint/2010/main" val="24469417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redits  - Dark">
    <p:bg>
      <p:bgPr>
        <a:gradFill>
          <a:gsLst>
            <a:gs pos="0">
              <a:schemeClr val="tx1">
                <a:lumMod val="85000"/>
                <a:lumOff val="15000"/>
              </a:schemeClr>
            </a:gs>
            <a:gs pos="28000">
              <a:schemeClr val="tx1">
                <a:lumMod val="95000"/>
                <a:lumOff val="5000"/>
              </a:schemeClr>
            </a:gs>
            <a:gs pos="100000">
              <a:schemeClr val="tx1">
                <a:lumMod val="85000"/>
                <a:lumOff val="15000"/>
              </a:schemeClr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490FDA-4119-4689-822F-88616B285D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4"/>
            <a:ext cx="3877380" cy="1042762"/>
          </a:xfrm>
        </p:spPr>
        <p:txBody>
          <a:bodyPr anchor="t">
            <a:norm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grpSp>
        <p:nvGrpSpPr>
          <p:cNvPr id="35" name="Group 34" descr="Frame Shadow Back">
            <a:extLst>
              <a:ext uri="{FF2B5EF4-FFF2-40B4-BE49-F238E27FC236}">
                <a16:creationId xmlns:a16="http://schemas.microsoft.com/office/drawing/2014/main" id="{6B91956B-8798-4412-AD5E-8CCD87DED0AB}"/>
              </a:ext>
            </a:extLst>
          </p:cNvPr>
          <p:cNvGrpSpPr/>
          <p:nvPr/>
        </p:nvGrpSpPr>
        <p:grpSpPr>
          <a:xfrm>
            <a:off x="4155957" y="4289411"/>
            <a:ext cx="5050889" cy="606181"/>
            <a:chOff x="-184150" y="3740827"/>
            <a:chExt cx="13550900" cy="914402"/>
          </a:xfrm>
          <a:scene3d>
            <a:camera prst="orthographicFront"/>
            <a:lightRig rig="threePt" dir="t"/>
          </a:scene3d>
        </p:grpSpPr>
        <p:sp>
          <p:nvSpPr>
            <p:cNvPr id="75" name="Flowchart: Manual Operation 74">
              <a:extLst>
                <a:ext uri="{FF2B5EF4-FFF2-40B4-BE49-F238E27FC236}">
                  <a16:creationId xmlns:a16="http://schemas.microsoft.com/office/drawing/2014/main" id="{AF8C60B6-3C7A-4E4C-85AB-1E7791FB4BB4}"/>
                </a:ext>
              </a:extLst>
            </p:cNvPr>
            <p:cNvSpPr/>
            <p:nvPr/>
          </p:nvSpPr>
          <p:spPr>
            <a:xfrm>
              <a:off x="-184150" y="3822700"/>
              <a:ext cx="13550900" cy="832529"/>
            </a:xfrm>
            <a:prstGeom prst="flowChartManualOperation">
              <a:avLst/>
            </a:prstGeom>
            <a:gradFill>
              <a:gsLst>
                <a:gs pos="0">
                  <a:schemeClr val="tx1">
                    <a:alpha val="0"/>
                  </a:schemeClr>
                </a:gs>
                <a:gs pos="100000">
                  <a:schemeClr val="tx1">
                    <a:alpha val="39000"/>
                  </a:schemeClr>
                </a:gs>
              </a:gsLst>
              <a:lin ang="5400000" scaled="1"/>
            </a:gra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76" name="Flowchart: Manual Operation 75">
              <a:extLst>
                <a:ext uri="{FF2B5EF4-FFF2-40B4-BE49-F238E27FC236}">
                  <a16:creationId xmlns:a16="http://schemas.microsoft.com/office/drawing/2014/main" id="{265CAC9C-8390-4EDB-9090-ED17BFA7E679}"/>
                </a:ext>
              </a:extLst>
            </p:cNvPr>
            <p:cNvSpPr/>
            <p:nvPr/>
          </p:nvSpPr>
          <p:spPr>
            <a:xfrm>
              <a:off x="-184150" y="3740828"/>
              <a:ext cx="13550900" cy="832529"/>
            </a:xfrm>
            <a:prstGeom prst="flowChartManualOperation">
              <a:avLst/>
            </a:prstGeom>
            <a:gradFill>
              <a:gsLst>
                <a:gs pos="65000">
                  <a:schemeClr val="tx1">
                    <a:alpha val="0"/>
                  </a:schemeClr>
                </a:gs>
                <a:gs pos="100000">
                  <a:schemeClr val="tx1">
                    <a:alpha val="39000"/>
                  </a:schemeClr>
                </a:gs>
              </a:gsLst>
              <a:lin ang="54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18CA3F9B-F1E8-46C8-8905-B3B1E924A205}"/>
              </a:ext>
            </a:extLst>
          </p:cNvPr>
          <p:cNvGrpSpPr/>
          <p:nvPr/>
        </p:nvGrpSpPr>
        <p:grpSpPr>
          <a:xfrm rot="5400000" flipH="1">
            <a:off x="4643773" y="1290810"/>
            <a:ext cx="4064210" cy="3048161"/>
            <a:chOff x="2773081" y="728999"/>
            <a:chExt cx="7199996" cy="5400002"/>
          </a:xfrm>
          <a:scene3d>
            <a:camera prst="orthographicFront"/>
            <a:lightRig rig="threePt" dir="t"/>
          </a:scene3d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AECAD86C-C981-4432-AB5E-0361D0A9A58F}"/>
                </a:ext>
              </a:extLst>
            </p:cNvPr>
            <p:cNvSpPr>
              <a:spLocks/>
            </p:cNvSpPr>
            <p:nvPr/>
          </p:nvSpPr>
          <p:spPr>
            <a:xfrm rot="10800000">
              <a:off x="3228053" y="1182600"/>
              <a:ext cx="6290048" cy="4490030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effectLst>
              <a:innerShdw blurRad="127000" dist="50800" dir="9180000">
                <a:prstClr val="black">
                  <a:alpha val="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42FAD49B-29AA-4F10-B71A-68E0A2B18A00}"/>
                </a:ext>
              </a:extLst>
            </p:cNvPr>
            <p:cNvSpPr>
              <a:spLocks/>
            </p:cNvSpPr>
            <p:nvPr/>
          </p:nvSpPr>
          <p:spPr>
            <a:xfrm rot="10800000">
              <a:off x="2773083" y="729000"/>
              <a:ext cx="7199994" cy="4536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1743235F-CA7A-4D6B-9C76-13DEC6676FD2}"/>
                </a:ext>
              </a:extLst>
            </p:cNvPr>
            <p:cNvSpPr>
              <a:spLocks/>
            </p:cNvSpPr>
            <p:nvPr/>
          </p:nvSpPr>
          <p:spPr>
            <a:xfrm rot="10800000">
              <a:off x="2773083" y="5675398"/>
              <a:ext cx="7199994" cy="4536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4CC652EC-5167-45DB-99E3-F73CF7E9D974}"/>
                </a:ext>
              </a:extLst>
            </p:cNvPr>
            <p:cNvSpPr/>
            <p:nvPr userDrawn="1"/>
          </p:nvSpPr>
          <p:spPr>
            <a:xfrm rot="5400000" flipH="1" flipV="1">
              <a:off x="300573" y="3201507"/>
              <a:ext cx="5400000" cy="454983"/>
            </a:xfrm>
            <a:custGeom>
              <a:avLst/>
              <a:gdLst>
                <a:gd name="connsiteX0" fmla="*/ 5400001 w 5400001"/>
                <a:gd name="connsiteY0" fmla="*/ 0 h 454983"/>
                <a:gd name="connsiteX1" fmla="*/ 4945018 w 5400001"/>
                <a:gd name="connsiteY1" fmla="*/ 454983 h 454983"/>
                <a:gd name="connsiteX2" fmla="*/ 4221873 w 5400001"/>
                <a:gd name="connsiteY2" fmla="*/ 454983 h 454983"/>
                <a:gd name="connsiteX3" fmla="*/ 3148030 w 5400001"/>
                <a:gd name="connsiteY3" fmla="*/ 454983 h 454983"/>
                <a:gd name="connsiteX4" fmla="*/ 2975116 w 5400001"/>
                <a:gd name="connsiteY4" fmla="*/ 454983 h 454983"/>
                <a:gd name="connsiteX5" fmla="*/ 2424886 w 5400001"/>
                <a:gd name="connsiteY5" fmla="*/ 454983 h 454983"/>
                <a:gd name="connsiteX6" fmla="*/ 2251971 w 5400001"/>
                <a:gd name="connsiteY6" fmla="*/ 454983 h 454983"/>
                <a:gd name="connsiteX7" fmla="*/ 1178128 w 5400001"/>
                <a:gd name="connsiteY7" fmla="*/ 454983 h 454983"/>
                <a:gd name="connsiteX8" fmla="*/ 454983 w 5400001"/>
                <a:gd name="connsiteY8" fmla="*/ 454983 h 454983"/>
                <a:gd name="connsiteX9" fmla="*/ 0 w 5400001"/>
                <a:gd name="connsiteY9" fmla="*/ 0 h 454983"/>
                <a:gd name="connsiteX10" fmla="*/ 1178128 w 5400001"/>
                <a:gd name="connsiteY10" fmla="*/ 0 h 454983"/>
                <a:gd name="connsiteX11" fmla="*/ 1796988 w 5400001"/>
                <a:gd name="connsiteY11" fmla="*/ 0 h 454983"/>
                <a:gd name="connsiteX12" fmla="*/ 2424886 w 5400001"/>
                <a:gd name="connsiteY12" fmla="*/ 0 h 454983"/>
                <a:gd name="connsiteX13" fmla="*/ 2975116 w 5400001"/>
                <a:gd name="connsiteY13" fmla="*/ 0 h 454983"/>
                <a:gd name="connsiteX14" fmla="*/ 3603013 w 5400001"/>
                <a:gd name="connsiteY14" fmla="*/ 0 h 454983"/>
                <a:gd name="connsiteX15" fmla="*/ 4221873 w 5400001"/>
                <a:gd name="connsiteY15" fmla="*/ 0 h 454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400001" h="454983">
                  <a:moveTo>
                    <a:pt x="5400001" y="0"/>
                  </a:moveTo>
                  <a:lnTo>
                    <a:pt x="4945018" y="454983"/>
                  </a:lnTo>
                  <a:lnTo>
                    <a:pt x="4221873" y="454983"/>
                  </a:lnTo>
                  <a:lnTo>
                    <a:pt x="3148030" y="454983"/>
                  </a:lnTo>
                  <a:lnTo>
                    <a:pt x="2975116" y="454983"/>
                  </a:lnTo>
                  <a:lnTo>
                    <a:pt x="2424886" y="454983"/>
                  </a:lnTo>
                  <a:lnTo>
                    <a:pt x="2251971" y="454983"/>
                  </a:lnTo>
                  <a:lnTo>
                    <a:pt x="1178128" y="454983"/>
                  </a:lnTo>
                  <a:lnTo>
                    <a:pt x="454983" y="454983"/>
                  </a:lnTo>
                  <a:lnTo>
                    <a:pt x="0" y="0"/>
                  </a:lnTo>
                  <a:lnTo>
                    <a:pt x="1178128" y="0"/>
                  </a:lnTo>
                  <a:lnTo>
                    <a:pt x="1796988" y="0"/>
                  </a:lnTo>
                  <a:lnTo>
                    <a:pt x="2424886" y="0"/>
                  </a:lnTo>
                  <a:lnTo>
                    <a:pt x="2975116" y="0"/>
                  </a:lnTo>
                  <a:lnTo>
                    <a:pt x="3603013" y="0"/>
                  </a:lnTo>
                  <a:lnTo>
                    <a:pt x="4221873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lumMod val="65000"/>
                    <a:lumOff val="35000"/>
                  </a:schemeClr>
                </a:gs>
                <a:gs pos="6000">
                  <a:schemeClr val="tx1">
                    <a:lumMod val="85000"/>
                    <a:lumOff val="1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  <a:lin ang="16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3CFC632C-6CC1-4D4B-A92E-E46021082CF0}"/>
                </a:ext>
              </a:extLst>
            </p:cNvPr>
            <p:cNvSpPr/>
            <p:nvPr userDrawn="1"/>
          </p:nvSpPr>
          <p:spPr>
            <a:xfrm rot="5400000">
              <a:off x="7045584" y="3201509"/>
              <a:ext cx="5400000" cy="454983"/>
            </a:xfrm>
            <a:custGeom>
              <a:avLst/>
              <a:gdLst>
                <a:gd name="connsiteX0" fmla="*/ 0 w 5400001"/>
                <a:gd name="connsiteY0" fmla="*/ 0 h 454983"/>
                <a:gd name="connsiteX1" fmla="*/ 1178128 w 5400001"/>
                <a:gd name="connsiteY1" fmla="*/ 0 h 454983"/>
                <a:gd name="connsiteX2" fmla="*/ 1796988 w 5400001"/>
                <a:gd name="connsiteY2" fmla="*/ 0 h 454983"/>
                <a:gd name="connsiteX3" fmla="*/ 2424886 w 5400001"/>
                <a:gd name="connsiteY3" fmla="*/ 0 h 454983"/>
                <a:gd name="connsiteX4" fmla="*/ 2975116 w 5400001"/>
                <a:gd name="connsiteY4" fmla="*/ 0 h 454983"/>
                <a:gd name="connsiteX5" fmla="*/ 3603013 w 5400001"/>
                <a:gd name="connsiteY5" fmla="*/ 0 h 454983"/>
                <a:gd name="connsiteX6" fmla="*/ 4221874 w 5400001"/>
                <a:gd name="connsiteY6" fmla="*/ 0 h 454983"/>
                <a:gd name="connsiteX7" fmla="*/ 5400001 w 5400001"/>
                <a:gd name="connsiteY7" fmla="*/ 0 h 454983"/>
                <a:gd name="connsiteX8" fmla="*/ 4945018 w 5400001"/>
                <a:gd name="connsiteY8" fmla="*/ 454983 h 454983"/>
                <a:gd name="connsiteX9" fmla="*/ 4221874 w 5400001"/>
                <a:gd name="connsiteY9" fmla="*/ 454983 h 454983"/>
                <a:gd name="connsiteX10" fmla="*/ 3148030 w 5400001"/>
                <a:gd name="connsiteY10" fmla="*/ 454983 h 454983"/>
                <a:gd name="connsiteX11" fmla="*/ 2975116 w 5400001"/>
                <a:gd name="connsiteY11" fmla="*/ 454983 h 454983"/>
                <a:gd name="connsiteX12" fmla="*/ 2424886 w 5400001"/>
                <a:gd name="connsiteY12" fmla="*/ 454983 h 454983"/>
                <a:gd name="connsiteX13" fmla="*/ 2251971 w 5400001"/>
                <a:gd name="connsiteY13" fmla="*/ 454983 h 454983"/>
                <a:gd name="connsiteX14" fmla="*/ 1178128 w 5400001"/>
                <a:gd name="connsiteY14" fmla="*/ 454983 h 454983"/>
                <a:gd name="connsiteX15" fmla="*/ 454983 w 5400001"/>
                <a:gd name="connsiteY15" fmla="*/ 454983 h 454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400001" h="454983">
                  <a:moveTo>
                    <a:pt x="0" y="0"/>
                  </a:moveTo>
                  <a:lnTo>
                    <a:pt x="1178128" y="0"/>
                  </a:lnTo>
                  <a:lnTo>
                    <a:pt x="1796988" y="0"/>
                  </a:lnTo>
                  <a:lnTo>
                    <a:pt x="2424886" y="0"/>
                  </a:lnTo>
                  <a:lnTo>
                    <a:pt x="2975116" y="0"/>
                  </a:lnTo>
                  <a:lnTo>
                    <a:pt x="3603013" y="0"/>
                  </a:lnTo>
                  <a:lnTo>
                    <a:pt x="4221874" y="0"/>
                  </a:lnTo>
                  <a:lnTo>
                    <a:pt x="5400001" y="0"/>
                  </a:lnTo>
                  <a:lnTo>
                    <a:pt x="4945018" y="454983"/>
                  </a:lnTo>
                  <a:lnTo>
                    <a:pt x="4221874" y="454983"/>
                  </a:lnTo>
                  <a:lnTo>
                    <a:pt x="3148030" y="454983"/>
                  </a:lnTo>
                  <a:lnTo>
                    <a:pt x="2975116" y="454983"/>
                  </a:lnTo>
                  <a:lnTo>
                    <a:pt x="2424886" y="454983"/>
                  </a:lnTo>
                  <a:lnTo>
                    <a:pt x="2251971" y="454983"/>
                  </a:lnTo>
                  <a:lnTo>
                    <a:pt x="1178128" y="454983"/>
                  </a:lnTo>
                  <a:lnTo>
                    <a:pt x="454983" y="45498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lumMod val="65000"/>
                    <a:lumOff val="35000"/>
                  </a:schemeClr>
                </a:gs>
                <a:gs pos="6000">
                  <a:schemeClr val="tx1">
                    <a:lumMod val="85000"/>
                    <a:lumOff val="1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6AFB4B89-A7C4-48BB-A47F-E8478976C411}"/>
                </a:ext>
              </a:extLst>
            </p:cNvPr>
            <p:cNvSpPr/>
            <p:nvPr userDrawn="1"/>
          </p:nvSpPr>
          <p:spPr>
            <a:xfrm rot="10800000" flipV="1">
              <a:off x="2773082" y="729001"/>
              <a:ext cx="7199994" cy="454983"/>
            </a:xfrm>
            <a:custGeom>
              <a:avLst/>
              <a:gdLst>
                <a:gd name="connsiteX0" fmla="*/ 7199994 w 7199994"/>
                <a:gd name="connsiteY0" fmla="*/ 0 h 454983"/>
                <a:gd name="connsiteX1" fmla="*/ 5003045 w 7199994"/>
                <a:gd name="connsiteY1" fmla="*/ 0 h 454983"/>
                <a:gd name="connsiteX2" fmla="*/ 4775114 w 7199994"/>
                <a:gd name="connsiteY2" fmla="*/ 0 h 454983"/>
                <a:gd name="connsiteX3" fmla="*/ 4621829 w 7199994"/>
                <a:gd name="connsiteY3" fmla="*/ 0 h 454983"/>
                <a:gd name="connsiteX4" fmla="*/ 2578165 w 7199994"/>
                <a:gd name="connsiteY4" fmla="*/ 0 h 454983"/>
                <a:gd name="connsiteX5" fmla="*/ 2424880 w 7199994"/>
                <a:gd name="connsiteY5" fmla="*/ 0 h 454983"/>
                <a:gd name="connsiteX6" fmla="*/ 2196949 w 7199994"/>
                <a:gd name="connsiteY6" fmla="*/ 0 h 454983"/>
                <a:gd name="connsiteX7" fmla="*/ 0 w 7199994"/>
                <a:gd name="connsiteY7" fmla="*/ 0 h 454983"/>
                <a:gd name="connsiteX8" fmla="*/ 454979 w 7199994"/>
                <a:gd name="connsiteY8" fmla="*/ 454983 h 454983"/>
                <a:gd name="connsiteX9" fmla="*/ 2196949 w 7199994"/>
                <a:gd name="connsiteY9" fmla="*/ 454983 h 454983"/>
                <a:gd name="connsiteX10" fmla="*/ 2424880 w 7199994"/>
                <a:gd name="connsiteY10" fmla="*/ 454983 h 454983"/>
                <a:gd name="connsiteX11" fmla="*/ 3033144 w 7199994"/>
                <a:gd name="connsiteY11" fmla="*/ 454983 h 454983"/>
                <a:gd name="connsiteX12" fmla="*/ 4166850 w 7199994"/>
                <a:gd name="connsiteY12" fmla="*/ 454983 h 454983"/>
                <a:gd name="connsiteX13" fmla="*/ 4775114 w 7199994"/>
                <a:gd name="connsiteY13" fmla="*/ 454983 h 454983"/>
                <a:gd name="connsiteX14" fmla="*/ 5003045 w 7199994"/>
                <a:gd name="connsiteY14" fmla="*/ 454983 h 454983"/>
                <a:gd name="connsiteX15" fmla="*/ 6745015 w 7199994"/>
                <a:gd name="connsiteY15" fmla="*/ 454983 h 454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199994" h="454983">
                  <a:moveTo>
                    <a:pt x="7199994" y="0"/>
                  </a:moveTo>
                  <a:lnTo>
                    <a:pt x="5003045" y="0"/>
                  </a:lnTo>
                  <a:lnTo>
                    <a:pt x="4775114" y="0"/>
                  </a:lnTo>
                  <a:lnTo>
                    <a:pt x="4621829" y="0"/>
                  </a:lnTo>
                  <a:lnTo>
                    <a:pt x="2578165" y="0"/>
                  </a:lnTo>
                  <a:lnTo>
                    <a:pt x="2424880" y="0"/>
                  </a:lnTo>
                  <a:lnTo>
                    <a:pt x="2196949" y="0"/>
                  </a:lnTo>
                  <a:lnTo>
                    <a:pt x="0" y="0"/>
                  </a:lnTo>
                  <a:lnTo>
                    <a:pt x="454979" y="454983"/>
                  </a:lnTo>
                  <a:lnTo>
                    <a:pt x="2196949" y="454983"/>
                  </a:lnTo>
                  <a:lnTo>
                    <a:pt x="2424880" y="454983"/>
                  </a:lnTo>
                  <a:lnTo>
                    <a:pt x="3033144" y="454983"/>
                  </a:lnTo>
                  <a:lnTo>
                    <a:pt x="4166850" y="454983"/>
                  </a:lnTo>
                  <a:lnTo>
                    <a:pt x="4775114" y="454983"/>
                  </a:lnTo>
                  <a:lnTo>
                    <a:pt x="5003045" y="454983"/>
                  </a:lnTo>
                  <a:lnTo>
                    <a:pt x="6745015" y="45498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lumMod val="65000"/>
                    <a:lumOff val="35000"/>
                  </a:schemeClr>
                </a:gs>
                <a:gs pos="6000">
                  <a:schemeClr val="tx1">
                    <a:lumMod val="85000"/>
                    <a:lumOff val="1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  <a:lin ang="5400000" scaled="1"/>
              <a:tileRect/>
            </a:gradFill>
            <a:ln>
              <a:noFill/>
            </a:ln>
            <a:sp3d extrusionH="1270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4BE72612-E77F-4694-A13E-AB2BFE65A5B6}"/>
                </a:ext>
              </a:extLst>
            </p:cNvPr>
            <p:cNvSpPr/>
            <p:nvPr userDrawn="1"/>
          </p:nvSpPr>
          <p:spPr>
            <a:xfrm rot="10800000">
              <a:off x="2773083" y="5674016"/>
              <a:ext cx="7199994" cy="454983"/>
            </a:xfrm>
            <a:custGeom>
              <a:avLst/>
              <a:gdLst>
                <a:gd name="connsiteX0" fmla="*/ 6745015 w 7199994"/>
                <a:gd name="connsiteY0" fmla="*/ 454983 h 454983"/>
                <a:gd name="connsiteX1" fmla="*/ 5003045 w 7199994"/>
                <a:gd name="connsiteY1" fmla="*/ 454983 h 454983"/>
                <a:gd name="connsiteX2" fmla="*/ 4775114 w 7199994"/>
                <a:gd name="connsiteY2" fmla="*/ 454983 h 454983"/>
                <a:gd name="connsiteX3" fmla="*/ 4166850 w 7199994"/>
                <a:gd name="connsiteY3" fmla="*/ 454983 h 454983"/>
                <a:gd name="connsiteX4" fmla="*/ 3033144 w 7199994"/>
                <a:gd name="connsiteY4" fmla="*/ 454983 h 454983"/>
                <a:gd name="connsiteX5" fmla="*/ 2424880 w 7199994"/>
                <a:gd name="connsiteY5" fmla="*/ 454983 h 454983"/>
                <a:gd name="connsiteX6" fmla="*/ 2196949 w 7199994"/>
                <a:gd name="connsiteY6" fmla="*/ 454983 h 454983"/>
                <a:gd name="connsiteX7" fmla="*/ 454979 w 7199994"/>
                <a:gd name="connsiteY7" fmla="*/ 454983 h 454983"/>
                <a:gd name="connsiteX8" fmla="*/ 0 w 7199994"/>
                <a:gd name="connsiteY8" fmla="*/ 0 h 454983"/>
                <a:gd name="connsiteX9" fmla="*/ 2196949 w 7199994"/>
                <a:gd name="connsiteY9" fmla="*/ 0 h 454983"/>
                <a:gd name="connsiteX10" fmla="*/ 2424880 w 7199994"/>
                <a:gd name="connsiteY10" fmla="*/ 0 h 454983"/>
                <a:gd name="connsiteX11" fmla="*/ 2578165 w 7199994"/>
                <a:gd name="connsiteY11" fmla="*/ 0 h 454983"/>
                <a:gd name="connsiteX12" fmla="*/ 4621829 w 7199994"/>
                <a:gd name="connsiteY12" fmla="*/ 0 h 454983"/>
                <a:gd name="connsiteX13" fmla="*/ 4775114 w 7199994"/>
                <a:gd name="connsiteY13" fmla="*/ 0 h 454983"/>
                <a:gd name="connsiteX14" fmla="*/ 5003045 w 7199994"/>
                <a:gd name="connsiteY14" fmla="*/ 0 h 454983"/>
                <a:gd name="connsiteX15" fmla="*/ 7199994 w 7199994"/>
                <a:gd name="connsiteY15" fmla="*/ 0 h 454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199994" h="454983">
                  <a:moveTo>
                    <a:pt x="6745015" y="454983"/>
                  </a:moveTo>
                  <a:lnTo>
                    <a:pt x="5003045" y="454983"/>
                  </a:lnTo>
                  <a:lnTo>
                    <a:pt x="4775114" y="454983"/>
                  </a:lnTo>
                  <a:lnTo>
                    <a:pt x="4166850" y="454983"/>
                  </a:lnTo>
                  <a:lnTo>
                    <a:pt x="3033144" y="454983"/>
                  </a:lnTo>
                  <a:lnTo>
                    <a:pt x="2424880" y="454983"/>
                  </a:lnTo>
                  <a:lnTo>
                    <a:pt x="2196949" y="454983"/>
                  </a:lnTo>
                  <a:lnTo>
                    <a:pt x="454979" y="454983"/>
                  </a:lnTo>
                  <a:lnTo>
                    <a:pt x="0" y="0"/>
                  </a:lnTo>
                  <a:lnTo>
                    <a:pt x="2196949" y="0"/>
                  </a:lnTo>
                  <a:lnTo>
                    <a:pt x="2424880" y="0"/>
                  </a:lnTo>
                  <a:lnTo>
                    <a:pt x="2578165" y="0"/>
                  </a:lnTo>
                  <a:lnTo>
                    <a:pt x="4621829" y="0"/>
                  </a:lnTo>
                  <a:lnTo>
                    <a:pt x="4775114" y="0"/>
                  </a:lnTo>
                  <a:lnTo>
                    <a:pt x="5003045" y="0"/>
                  </a:lnTo>
                  <a:lnTo>
                    <a:pt x="7199994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lumMod val="65000"/>
                    <a:lumOff val="35000"/>
                  </a:schemeClr>
                </a:gs>
                <a:gs pos="6000">
                  <a:schemeClr val="tx1">
                    <a:lumMod val="85000"/>
                    <a:lumOff val="1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  <a:lin ang="16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</p:grpSp>
      <p:sp>
        <p:nvSpPr>
          <p:cNvPr id="37" name="Rectangle: Rounded Corners 36" descr="Frame Shadow Front">
            <a:extLst>
              <a:ext uri="{FF2B5EF4-FFF2-40B4-BE49-F238E27FC236}">
                <a16:creationId xmlns:a16="http://schemas.microsoft.com/office/drawing/2014/main" id="{2D70F2B6-1FDE-4CC5-B338-DBA96A66A32A}"/>
              </a:ext>
            </a:extLst>
          </p:cNvPr>
          <p:cNvSpPr/>
          <p:nvPr/>
        </p:nvSpPr>
        <p:spPr>
          <a:xfrm>
            <a:off x="4528611" y="4720873"/>
            <a:ext cx="4166309" cy="516935"/>
          </a:xfrm>
          <a:prstGeom prst="roundRect">
            <a:avLst>
              <a:gd name="adj" fmla="val 50000"/>
            </a:avLst>
          </a:prstGeom>
          <a:solidFill>
            <a:schemeClr val="tx1">
              <a:alpha val="16000"/>
            </a:schemeClr>
          </a:solidFill>
          <a:ln>
            <a:noFill/>
          </a:ln>
          <a:effectLst>
            <a:softEdge rad="317500"/>
          </a:effectLst>
          <a:scene3d>
            <a:camera prst="orthographic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1B6DC620-FBE7-45AD-B072-6944D632A925}"/>
              </a:ext>
            </a:extLst>
          </p:cNvPr>
          <p:cNvGrpSpPr/>
          <p:nvPr userDrawn="1"/>
        </p:nvGrpSpPr>
        <p:grpSpPr>
          <a:xfrm>
            <a:off x="6737715" y="901413"/>
            <a:ext cx="6111576" cy="5390576"/>
            <a:chOff x="5399316" y="453797"/>
            <a:chExt cx="7395007" cy="6522597"/>
          </a:xfrm>
          <a:scene3d>
            <a:camera prst="perspectiveContrastingLeftFacing"/>
            <a:lightRig rig="threePt" dir="t"/>
          </a:scene3d>
        </p:grpSpPr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F646D9B7-051F-4D2F-ACD2-96AE7D3E203F}"/>
                </a:ext>
              </a:extLst>
            </p:cNvPr>
            <p:cNvGrpSpPr/>
            <p:nvPr/>
          </p:nvGrpSpPr>
          <p:grpSpPr>
            <a:xfrm rot="5400000" flipH="1">
              <a:off x="6113529" y="1197595"/>
              <a:ext cx="5950410" cy="4462813"/>
              <a:chOff x="2773081" y="728999"/>
              <a:chExt cx="7199996" cy="5400002"/>
            </a:xfrm>
          </p:grpSpPr>
          <p:sp>
            <p:nvSpPr>
              <p:cNvPr id="83" name="Rectangle 82">
                <a:extLst>
                  <a:ext uri="{FF2B5EF4-FFF2-40B4-BE49-F238E27FC236}">
                    <a16:creationId xmlns:a16="http://schemas.microsoft.com/office/drawing/2014/main" id="{BCD91A4C-FCF8-449A-BEC9-309046DA111A}"/>
                  </a:ext>
                </a:extLst>
              </p:cNvPr>
              <p:cNvSpPr>
                <a:spLocks/>
              </p:cNvSpPr>
              <p:nvPr/>
            </p:nvSpPr>
            <p:spPr>
              <a:xfrm rot="10800000">
                <a:off x="3228053" y="1182600"/>
                <a:ext cx="6290048" cy="4490030"/>
              </a:xfrm>
              <a:prstGeom prst="rect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  <a:effectLst>
                <a:innerShdw blurRad="127000" dist="50800" dir="9180000">
                  <a:prstClr val="black">
                    <a:alpha val="6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84" name="Rectangle 83">
                <a:extLst>
                  <a:ext uri="{FF2B5EF4-FFF2-40B4-BE49-F238E27FC236}">
                    <a16:creationId xmlns:a16="http://schemas.microsoft.com/office/drawing/2014/main" id="{7AB5FD3E-DD17-49F7-B1FA-49E69673F62B}"/>
                  </a:ext>
                </a:extLst>
              </p:cNvPr>
              <p:cNvSpPr>
                <a:spLocks/>
              </p:cNvSpPr>
              <p:nvPr/>
            </p:nvSpPr>
            <p:spPr>
              <a:xfrm rot="10800000">
                <a:off x="2773083" y="729000"/>
                <a:ext cx="7199994" cy="45360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1F4D043A-3768-41C1-BC56-B202666A1E24}"/>
                  </a:ext>
                </a:extLst>
              </p:cNvPr>
              <p:cNvSpPr>
                <a:spLocks/>
              </p:cNvSpPr>
              <p:nvPr/>
            </p:nvSpPr>
            <p:spPr>
              <a:xfrm rot="10800000">
                <a:off x="2773083" y="5675398"/>
                <a:ext cx="7199994" cy="45360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D3F0E2C1-3F02-4193-AB07-FD7BE83CA6C5}"/>
                  </a:ext>
                </a:extLst>
              </p:cNvPr>
              <p:cNvSpPr/>
              <p:nvPr userDrawn="1"/>
            </p:nvSpPr>
            <p:spPr>
              <a:xfrm rot="5400000" flipH="1" flipV="1">
                <a:off x="300573" y="3201507"/>
                <a:ext cx="5400000" cy="454983"/>
              </a:xfrm>
              <a:custGeom>
                <a:avLst/>
                <a:gdLst>
                  <a:gd name="connsiteX0" fmla="*/ 5400001 w 5400001"/>
                  <a:gd name="connsiteY0" fmla="*/ 0 h 454983"/>
                  <a:gd name="connsiteX1" fmla="*/ 4945018 w 5400001"/>
                  <a:gd name="connsiteY1" fmla="*/ 454983 h 454983"/>
                  <a:gd name="connsiteX2" fmla="*/ 4221873 w 5400001"/>
                  <a:gd name="connsiteY2" fmla="*/ 454983 h 454983"/>
                  <a:gd name="connsiteX3" fmla="*/ 3148030 w 5400001"/>
                  <a:gd name="connsiteY3" fmla="*/ 454983 h 454983"/>
                  <a:gd name="connsiteX4" fmla="*/ 2975116 w 5400001"/>
                  <a:gd name="connsiteY4" fmla="*/ 454983 h 454983"/>
                  <a:gd name="connsiteX5" fmla="*/ 2424886 w 5400001"/>
                  <a:gd name="connsiteY5" fmla="*/ 454983 h 454983"/>
                  <a:gd name="connsiteX6" fmla="*/ 2251971 w 5400001"/>
                  <a:gd name="connsiteY6" fmla="*/ 454983 h 454983"/>
                  <a:gd name="connsiteX7" fmla="*/ 1178128 w 5400001"/>
                  <a:gd name="connsiteY7" fmla="*/ 454983 h 454983"/>
                  <a:gd name="connsiteX8" fmla="*/ 454983 w 5400001"/>
                  <a:gd name="connsiteY8" fmla="*/ 454983 h 454983"/>
                  <a:gd name="connsiteX9" fmla="*/ 0 w 5400001"/>
                  <a:gd name="connsiteY9" fmla="*/ 0 h 454983"/>
                  <a:gd name="connsiteX10" fmla="*/ 1178128 w 5400001"/>
                  <a:gd name="connsiteY10" fmla="*/ 0 h 454983"/>
                  <a:gd name="connsiteX11" fmla="*/ 1796988 w 5400001"/>
                  <a:gd name="connsiteY11" fmla="*/ 0 h 454983"/>
                  <a:gd name="connsiteX12" fmla="*/ 2424886 w 5400001"/>
                  <a:gd name="connsiteY12" fmla="*/ 0 h 454983"/>
                  <a:gd name="connsiteX13" fmla="*/ 2975116 w 5400001"/>
                  <a:gd name="connsiteY13" fmla="*/ 0 h 454983"/>
                  <a:gd name="connsiteX14" fmla="*/ 3603013 w 5400001"/>
                  <a:gd name="connsiteY14" fmla="*/ 0 h 454983"/>
                  <a:gd name="connsiteX15" fmla="*/ 4221873 w 5400001"/>
                  <a:gd name="connsiteY15" fmla="*/ 0 h 4549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5400001" h="454983">
                    <a:moveTo>
                      <a:pt x="5400001" y="0"/>
                    </a:moveTo>
                    <a:lnTo>
                      <a:pt x="4945018" y="454983"/>
                    </a:lnTo>
                    <a:lnTo>
                      <a:pt x="4221873" y="454983"/>
                    </a:lnTo>
                    <a:lnTo>
                      <a:pt x="3148030" y="454983"/>
                    </a:lnTo>
                    <a:lnTo>
                      <a:pt x="2975116" y="454983"/>
                    </a:lnTo>
                    <a:lnTo>
                      <a:pt x="2424886" y="454983"/>
                    </a:lnTo>
                    <a:lnTo>
                      <a:pt x="2251971" y="454983"/>
                    </a:lnTo>
                    <a:lnTo>
                      <a:pt x="1178128" y="454983"/>
                    </a:lnTo>
                    <a:lnTo>
                      <a:pt x="454983" y="454983"/>
                    </a:lnTo>
                    <a:lnTo>
                      <a:pt x="0" y="0"/>
                    </a:lnTo>
                    <a:lnTo>
                      <a:pt x="1178128" y="0"/>
                    </a:lnTo>
                    <a:lnTo>
                      <a:pt x="1796988" y="0"/>
                    </a:lnTo>
                    <a:lnTo>
                      <a:pt x="2424886" y="0"/>
                    </a:lnTo>
                    <a:lnTo>
                      <a:pt x="2975116" y="0"/>
                    </a:lnTo>
                    <a:lnTo>
                      <a:pt x="3603013" y="0"/>
                    </a:lnTo>
                    <a:lnTo>
                      <a:pt x="4221873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tx1">
                      <a:lumMod val="65000"/>
                      <a:lumOff val="35000"/>
                    </a:schemeClr>
                  </a:gs>
                  <a:gs pos="6000">
                    <a:schemeClr val="tx1">
                      <a:lumMod val="85000"/>
                      <a:lumOff val="15000"/>
                    </a:schemeClr>
                  </a:gs>
                  <a:gs pos="100000">
                    <a:schemeClr val="tx1">
                      <a:lumMod val="95000"/>
                      <a:lumOff val="5000"/>
                    </a:schemeClr>
                  </a:gs>
                </a:gsLst>
                <a:lin ang="162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noProof="0"/>
              </a:p>
            </p:txBody>
          </p:sp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69685DC8-1772-4A6E-AE31-134128445A4E}"/>
                  </a:ext>
                </a:extLst>
              </p:cNvPr>
              <p:cNvSpPr/>
              <p:nvPr userDrawn="1"/>
            </p:nvSpPr>
            <p:spPr>
              <a:xfrm rot="5400000">
                <a:off x="7045584" y="3201509"/>
                <a:ext cx="5400000" cy="454983"/>
              </a:xfrm>
              <a:custGeom>
                <a:avLst/>
                <a:gdLst>
                  <a:gd name="connsiteX0" fmla="*/ 0 w 5400001"/>
                  <a:gd name="connsiteY0" fmla="*/ 0 h 454983"/>
                  <a:gd name="connsiteX1" fmla="*/ 1178128 w 5400001"/>
                  <a:gd name="connsiteY1" fmla="*/ 0 h 454983"/>
                  <a:gd name="connsiteX2" fmla="*/ 1796988 w 5400001"/>
                  <a:gd name="connsiteY2" fmla="*/ 0 h 454983"/>
                  <a:gd name="connsiteX3" fmla="*/ 2424886 w 5400001"/>
                  <a:gd name="connsiteY3" fmla="*/ 0 h 454983"/>
                  <a:gd name="connsiteX4" fmla="*/ 2975116 w 5400001"/>
                  <a:gd name="connsiteY4" fmla="*/ 0 h 454983"/>
                  <a:gd name="connsiteX5" fmla="*/ 3603013 w 5400001"/>
                  <a:gd name="connsiteY5" fmla="*/ 0 h 454983"/>
                  <a:gd name="connsiteX6" fmla="*/ 4221874 w 5400001"/>
                  <a:gd name="connsiteY6" fmla="*/ 0 h 454983"/>
                  <a:gd name="connsiteX7" fmla="*/ 5400001 w 5400001"/>
                  <a:gd name="connsiteY7" fmla="*/ 0 h 454983"/>
                  <a:gd name="connsiteX8" fmla="*/ 4945018 w 5400001"/>
                  <a:gd name="connsiteY8" fmla="*/ 454983 h 454983"/>
                  <a:gd name="connsiteX9" fmla="*/ 4221874 w 5400001"/>
                  <a:gd name="connsiteY9" fmla="*/ 454983 h 454983"/>
                  <a:gd name="connsiteX10" fmla="*/ 3148030 w 5400001"/>
                  <a:gd name="connsiteY10" fmla="*/ 454983 h 454983"/>
                  <a:gd name="connsiteX11" fmla="*/ 2975116 w 5400001"/>
                  <a:gd name="connsiteY11" fmla="*/ 454983 h 454983"/>
                  <a:gd name="connsiteX12" fmla="*/ 2424886 w 5400001"/>
                  <a:gd name="connsiteY12" fmla="*/ 454983 h 454983"/>
                  <a:gd name="connsiteX13" fmla="*/ 2251971 w 5400001"/>
                  <a:gd name="connsiteY13" fmla="*/ 454983 h 454983"/>
                  <a:gd name="connsiteX14" fmla="*/ 1178128 w 5400001"/>
                  <a:gd name="connsiteY14" fmla="*/ 454983 h 454983"/>
                  <a:gd name="connsiteX15" fmla="*/ 454983 w 5400001"/>
                  <a:gd name="connsiteY15" fmla="*/ 454983 h 4549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5400001" h="454983">
                    <a:moveTo>
                      <a:pt x="0" y="0"/>
                    </a:moveTo>
                    <a:lnTo>
                      <a:pt x="1178128" y="0"/>
                    </a:lnTo>
                    <a:lnTo>
                      <a:pt x="1796988" y="0"/>
                    </a:lnTo>
                    <a:lnTo>
                      <a:pt x="2424886" y="0"/>
                    </a:lnTo>
                    <a:lnTo>
                      <a:pt x="2975116" y="0"/>
                    </a:lnTo>
                    <a:lnTo>
                      <a:pt x="3603013" y="0"/>
                    </a:lnTo>
                    <a:lnTo>
                      <a:pt x="4221874" y="0"/>
                    </a:lnTo>
                    <a:lnTo>
                      <a:pt x="5400001" y="0"/>
                    </a:lnTo>
                    <a:lnTo>
                      <a:pt x="4945018" y="454983"/>
                    </a:lnTo>
                    <a:lnTo>
                      <a:pt x="4221874" y="454983"/>
                    </a:lnTo>
                    <a:lnTo>
                      <a:pt x="3148030" y="454983"/>
                    </a:lnTo>
                    <a:lnTo>
                      <a:pt x="2975116" y="454983"/>
                    </a:lnTo>
                    <a:lnTo>
                      <a:pt x="2424886" y="454983"/>
                    </a:lnTo>
                    <a:lnTo>
                      <a:pt x="2251971" y="454983"/>
                    </a:lnTo>
                    <a:lnTo>
                      <a:pt x="1178128" y="454983"/>
                    </a:lnTo>
                    <a:lnTo>
                      <a:pt x="454983" y="454983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tx1">
                      <a:lumMod val="65000"/>
                      <a:lumOff val="35000"/>
                    </a:schemeClr>
                  </a:gs>
                  <a:gs pos="6000">
                    <a:schemeClr val="tx1">
                      <a:lumMod val="85000"/>
                      <a:lumOff val="15000"/>
                    </a:schemeClr>
                  </a:gs>
                  <a:gs pos="100000">
                    <a:schemeClr val="tx1">
                      <a:lumMod val="95000"/>
                      <a:lumOff val="5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noProof="0"/>
              </a:p>
            </p:txBody>
          </p:sp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812CB3B5-F89B-4631-AF9D-69B1EDFDE664}"/>
                  </a:ext>
                </a:extLst>
              </p:cNvPr>
              <p:cNvSpPr/>
              <p:nvPr userDrawn="1"/>
            </p:nvSpPr>
            <p:spPr>
              <a:xfrm rot="10800000" flipV="1">
                <a:off x="2773082" y="729001"/>
                <a:ext cx="7199994" cy="454983"/>
              </a:xfrm>
              <a:custGeom>
                <a:avLst/>
                <a:gdLst>
                  <a:gd name="connsiteX0" fmla="*/ 7199994 w 7199994"/>
                  <a:gd name="connsiteY0" fmla="*/ 0 h 454983"/>
                  <a:gd name="connsiteX1" fmla="*/ 5003045 w 7199994"/>
                  <a:gd name="connsiteY1" fmla="*/ 0 h 454983"/>
                  <a:gd name="connsiteX2" fmla="*/ 4775114 w 7199994"/>
                  <a:gd name="connsiteY2" fmla="*/ 0 h 454983"/>
                  <a:gd name="connsiteX3" fmla="*/ 4621829 w 7199994"/>
                  <a:gd name="connsiteY3" fmla="*/ 0 h 454983"/>
                  <a:gd name="connsiteX4" fmla="*/ 2578165 w 7199994"/>
                  <a:gd name="connsiteY4" fmla="*/ 0 h 454983"/>
                  <a:gd name="connsiteX5" fmla="*/ 2424880 w 7199994"/>
                  <a:gd name="connsiteY5" fmla="*/ 0 h 454983"/>
                  <a:gd name="connsiteX6" fmla="*/ 2196949 w 7199994"/>
                  <a:gd name="connsiteY6" fmla="*/ 0 h 454983"/>
                  <a:gd name="connsiteX7" fmla="*/ 0 w 7199994"/>
                  <a:gd name="connsiteY7" fmla="*/ 0 h 454983"/>
                  <a:gd name="connsiteX8" fmla="*/ 454979 w 7199994"/>
                  <a:gd name="connsiteY8" fmla="*/ 454983 h 454983"/>
                  <a:gd name="connsiteX9" fmla="*/ 2196949 w 7199994"/>
                  <a:gd name="connsiteY9" fmla="*/ 454983 h 454983"/>
                  <a:gd name="connsiteX10" fmla="*/ 2424880 w 7199994"/>
                  <a:gd name="connsiteY10" fmla="*/ 454983 h 454983"/>
                  <a:gd name="connsiteX11" fmla="*/ 3033144 w 7199994"/>
                  <a:gd name="connsiteY11" fmla="*/ 454983 h 454983"/>
                  <a:gd name="connsiteX12" fmla="*/ 4166850 w 7199994"/>
                  <a:gd name="connsiteY12" fmla="*/ 454983 h 454983"/>
                  <a:gd name="connsiteX13" fmla="*/ 4775114 w 7199994"/>
                  <a:gd name="connsiteY13" fmla="*/ 454983 h 454983"/>
                  <a:gd name="connsiteX14" fmla="*/ 5003045 w 7199994"/>
                  <a:gd name="connsiteY14" fmla="*/ 454983 h 454983"/>
                  <a:gd name="connsiteX15" fmla="*/ 6745015 w 7199994"/>
                  <a:gd name="connsiteY15" fmla="*/ 454983 h 4549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7199994" h="454983">
                    <a:moveTo>
                      <a:pt x="7199994" y="0"/>
                    </a:moveTo>
                    <a:lnTo>
                      <a:pt x="5003045" y="0"/>
                    </a:lnTo>
                    <a:lnTo>
                      <a:pt x="4775114" y="0"/>
                    </a:lnTo>
                    <a:lnTo>
                      <a:pt x="4621829" y="0"/>
                    </a:lnTo>
                    <a:lnTo>
                      <a:pt x="2578165" y="0"/>
                    </a:lnTo>
                    <a:lnTo>
                      <a:pt x="2424880" y="0"/>
                    </a:lnTo>
                    <a:lnTo>
                      <a:pt x="2196949" y="0"/>
                    </a:lnTo>
                    <a:lnTo>
                      <a:pt x="0" y="0"/>
                    </a:lnTo>
                    <a:lnTo>
                      <a:pt x="454979" y="454983"/>
                    </a:lnTo>
                    <a:lnTo>
                      <a:pt x="2196949" y="454983"/>
                    </a:lnTo>
                    <a:lnTo>
                      <a:pt x="2424880" y="454983"/>
                    </a:lnTo>
                    <a:lnTo>
                      <a:pt x="3033144" y="454983"/>
                    </a:lnTo>
                    <a:lnTo>
                      <a:pt x="4166850" y="454983"/>
                    </a:lnTo>
                    <a:lnTo>
                      <a:pt x="4775114" y="454983"/>
                    </a:lnTo>
                    <a:lnTo>
                      <a:pt x="5003045" y="454983"/>
                    </a:lnTo>
                    <a:lnTo>
                      <a:pt x="6745015" y="454983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tx1">
                      <a:lumMod val="65000"/>
                      <a:lumOff val="35000"/>
                    </a:schemeClr>
                  </a:gs>
                  <a:gs pos="6000">
                    <a:schemeClr val="tx1">
                      <a:lumMod val="85000"/>
                      <a:lumOff val="15000"/>
                    </a:schemeClr>
                  </a:gs>
                  <a:gs pos="100000">
                    <a:schemeClr val="tx1">
                      <a:lumMod val="95000"/>
                      <a:lumOff val="5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  <a:sp3d extrusionH="1270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noProof="0"/>
              </a:p>
            </p:txBody>
          </p:sp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8D409EF7-7D07-4B1A-8CD5-6F8A67115A42}"/>
                  </a:ext>
                </a:extLst>
              </p:cNvPr>
              <p:cNvSpPr/>
              <p:nvPr userDrawn="1"/>
            </p:nvSpPr>
            <p:spPr>
              <a:xfrm rot="10800000">
                <a:off x="2773083" y="5674016"/>
                <a:ext cx="7199994" cy="454983"/>
              </a:xfrm>
              <a:custGeom>
                <a:avLst/>
                <a:gdLst>
                  <a:gd name="connsiteX0" fmla="*/ 6745015 w 7199994"/>
                  <a:gd name="connsiteY0" fmla="*/ 454983 h 454983"/>
                  <a:gd name="connsiteX1" fmla="*/ 5003045 w 7199994"/>
                  <a:gd name="connsiteY1" fmla="*/ 454983 h 454983"/>
                  <a:gd name="connsiteX2" fmla="*/ 4775114 w 7199994"/>
                  <a:gd name="connsiteY2" fmla="*/ 454983 h 454983"/>
                  <a:gd name="connsiteX3" fmla="*/ 4166850 w 7199994"/>
                  <a:gd name="connsiteY3" fmla="*/ 454983 h 454983"/>
                  <a:gd name="connsiteX4" fmla="*/ 3033144 w 7199994"/>
                  <a:gd name="connsiteY4" fmla="*/ 454983 h 454983"/>
                  <a:gd name="connsiteX5" fmla="*/ 2424880 w 7199994"/>
                  <a:gd name="connsiteY5" fmla="*/ 454983 h 454983"/>
                  <a:gd name="connsiteX6" fmla="*/ 2196949 w 7199994"/>
                  <a:gd name="connsiteY6" fmla="*/ 454983 h 454983"/>
                  <a:gd name="connsiteX7" fmla="*/ 454979 w 7199994"/>
                  <a:gd name="connsiteY7" fmla="*/ 454983 h 454983"/>
                  <a:gd name="connsiteX8" fmla="*/ 0 w 7199994"/>
                  <a:gd name="connsiteY8" fmla="*/ 0 h 454983"/>
                  <a:gd name="connsiteX9" fmla="*/ 2196949 w 7199994"/>
                  <a:gd name="connsiteY9" fmla="*/ 0 h 454983"/>
                  <a:gd name="connsiteX10" fmla="*/ 2424880 w 7199994"/>
                  <a:gd name="connsiteY10" fmla="*/ 0 h 454983"/>
                  <a:gd name="connsiteX11" fmla="*/ 2578165 w 7199994"/>
                  <a:gd name="connsiteY11" fmla="*/ 0 h 454983"/>
                  <a:gd name="connsiteX12" fmla="*/ 4621829 w 7199994"/>
                  <a:gd name="connsiteY12" fmla="*/ 0 h 454983"/>
                  <a:gd name="connsiteX13" fmla="*/ 4775114 w 7199994"/>
                  <a:gd name="connsiteY13" fmla="*/ 0 h 454983"/>
                  <a:gd name="connsiteX14" fmla="*/ 5003045 w 7199994"/>
                  <a:gd name="connsiteY14" fmla="*/ 0 h 454983"/>
                  <a:gd name="connsiteX15" fmla="*/ 7199994 w 7199994"/>
                  <a:gd name="connsiteY15" fmla="*/ 0 h 4549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7199994" h="454983">
                    <a:moveTo>
                      <a:pt x="6745015" y="454983"/>
                    </a:moveTo>
                    <a:lnTo>
                      <a:pt x="5003045" y="454983"/>
                    </a:lnTo>
                    <a:lnTo>
                      <a:pt x="4775114" y="454983"/>
                    </a:lnTo>
                    <a:lnTo>
                      <a:pt x="4166850" y="454983"/>
                    </a:lnTo>
                    <a:lnTo>
                      <a:pt x="3033144" y="454983"/>
                    </a:lnTo>
                    <a:lnTo>
                      <a:pt x="2424880" y="454983"/>
                    </a:lnTo>
                    <a:lnTo>
                      <a:pt x="2196949" y="454983"/>
                    </a:lnTo>
                    <a:lnTo>
                      <a:pt x="454979" y="454983"/>
                    </a:lnTo>
                    <a:lnTo>
                      <a:pt x="0" y="0"/>
                    </a:lnTo>
                    <a:lnTo>
                      <a:pt x="2196949" y="0"/>
                    </a:lnTo>
                    <a:lnTo>
                      <a:pt x="2424880" y="0"/>
                    </a:lnTo>
                    <a:lnTo>
                      <a:pt x="2578165" y="0"/>
                    </a:lnTo>
                    <a:lnTo>
                      <a:pt x="4621829" y="0"/>
                    </a:lnTo>
                    <a:lnTo>
                      <a:pt x="4775114" y="0"/>
                    </a:lnTo>
                    <a:lnTo>
                      <a:pt x="5003045" y="0"/>
                    </a:lnTo>
                    <a:lnTo>
                      <a:pt x="7199994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tx1">
                      <a:lumMod val="65000"/>
                      <a:lumOff val="35000"/>
                    </a:schemeClr>
                  </a:gs>
                  <a:gs pos="6000">
                    <a:schemeClr val="tx1">
                      <a:lumMod val="85000"/>
                      <a:lumOff val="15000"/>
                    </a:schemeClr>
                  </a:gs>
                  <a:gs pos="100000">
                    <a:schemeClr val="tx1">
                      <a:lumMod val="95000"/>
                      <a:lumOff val="5000"/>
                    </a:schemeClr>
                  </a:gs>
                </a:gsLst>
                <a:lin ang="162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79" name="Group 78" descr="Frame Shadow Back">
              <a:extLst>
                <a:ext uri="{FF2B5EF4-FFF2-40B4-BE49-F238E27FC236}">
                  <a16:creationId xmlns:a16="http://schemas.microsoft.com/office/drawing/2014/main" id="{9B763AD7-BF14-44E2-81FD-F567FC46A494}"/>
                </a:ext>
              </a:extLst>
            </p:cNvPr>
            <p:cNvGrpSpPr/>
            <p:nvPr/>
          </p:nvGrpSpPr>
          <p:grpSpPr>
            <a:xfrm>
              <a:off x="5399316" y="5587846"/>
              <a:ext cx="7395007" cy="887510"/>
              <a:chOff x="-184150" y="3740827"/>
              <a:chExt cx="13550900" cy="914402"/>
            </a:xfrm>
          </p:grpSpPr>
          <p:sp>
            <p:nvSpPr>
              <p:cNvPr id="81" name="Flowchart: Manual Operation 80">
                <a:extLst>
                  <a:ext uri="{FF2B5EF4-FFF2-40B4-BE49-F238E27FC236}">
                    <a16:creationId xmlns:a16="http://schemas.microsoft.com/office/drawing/2014/main" id="{54A72D0E-85F9-4BA4-9CDC-9BCED3AF44E7}"/>
                  </a:ext>
                </a:extLst>
              </p:cNvPr>
              <p:cNvSpPr/>
              <p:nvPr/>
            </p:nvSpPr>
            <p:spPr>
              <a:xfrm>
                <a:off x="-184150" y="3822700"/>
                <a:ext cx="13550900" cy="832529"/>
              </a:xfrm>
              <a:prstGeom prst="flowChartManualOperation">
                <a:avLst/>
              </a:prstGeom>
              <a:gradFill>
                <a:gsLst>
                  <a:gs pos="0">
                    <a:schemeClr val="tx1">
                      <a:alpha val="0"/>
                    </a:schemeClr>
                  </a:gs>
                  <a:gs pos="100000">
                    <a:schemeClr val="tx1">
                      <a:alpha val="39000"/>
                    </a:schemeClr>
                  </a:gs>
                </a:gsLst>
                <a:lin ang="5400000" scaled="1"/>
              </a:gradFill>
              <a:ln>
                <a:noFill/>
              </a:ln>
              <a:effectLst>
                <a:softEdge rad="127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82" name="Flowchart: Manual Operation 81">
                <a:extLst>
                  <a:ext uri="{FF2B5EF4-FFF2-40B4-BE49-F238E27FC236}">
                    <a16:creationId xmlns:a16="http://schemas.microsoft.com/office/drawing/2014/main" id="{E2E1A633-470D-445D-A80A-566F88D396BA}"/>
                  </a:ext>
                </a:extLst>
              </p:cNvPr>
              <p:cNvSpPr/>
              <p:nvPr/>
            </p:nvSpPr>
            <p:spPr>
              <a:xfrm>
                <a:off x="-184150" y="3740828"/>
                <a:ext cx="13550900" cy="832529"/>
              </a:xfrm>
              <a:prstGeom prst="flowChartManualOperation">
                <a:avLst/>
              </a:prstGeom>
              <a:gradFill>
                <a:gsLst>
                  <a:gs pos="65000">
                    <a:schemeClr val="tx1">
                      <a:alpha val="0"/>
                    </a:schemeClr>
                  </a:gs>
                  <a:gs pos="100000">
                    <a:schemeClr val="tx1">
                      <a:alpha val="39000"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sp>
          <p:nvSpPr>
            <p:cNvPr id="80" name="Rectangle: Rounded Corners 79" descr="Frame Shadow Front">
              <a:extLst>
                <a:ext uri="{FF2B5EF4-FFF2-40B4-BE49-F238E27FC236}">
                  <a16:creationId xmlns:a16="http://schemas.microsoft.com/office/drawing/2014/main" id="{71ECAC6D-DF67-4F60-BE00-91820D08503F}"/>
                </a:ext>
              </a:extLst>
            </p:cNvPr>
            <p:cNvSpPr/>
            <p:nvPr/>
          </p:nvSpPr>
          <p:spPr>
            <a:xfrm>
              <a:off x="5944918" y="6219550"/>
              <a:ext cx="6099893" cy="756844"/>
            </a:xfrm>
            <a:prstGeom prst="roundRect">
              <a:avLst>
                <a:gd name="adj" fmla="val 50000"/>
              </a:avLst>
            </a:prstGeom>
            <a:solidFill>
              <a:schemeClr val="tx1">
                <a:alpha val="16000"/>
              </a:schemeClr>
            </a:solidFill>
            <a:ln>
              <a:noFill/>
            </a:ln>
            <a:effectLst>
              <a:softEdge rad="317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</p:grpSp>
      <p:sp>
        <p:nvSpPr>
          <p:cNvPr id="4" name="Table Placeholder 3">
            <a:extLst>
              <a:ext uri="{FF2B5EF4-FFF2-40B4-BE49-F238E27FC236}">
                <a16:creationId xmlns:a16="http://schemas.microsoft.com/office/drawing/2014/main" id="{723DA5C8-BBEF-40F6-AED5-9931EA997494}"/>
              </a:ext>
            </a:extLst>
          </p:cNvPr>
          <p:cNvSpPr>
            <a:spLocks noGrp="1"/>
          </p:cNvSpPr>
          <p:nvPr userDrawn="1">
            <p:ph type="tbl" sz="quarter" idx="10" hasCustomPrompt="1"/>
          </p:nvPr>
        </p:nvSpPr>
        <p:spPr>
          <a:xfrm>
            <a:off x="837496" y="1700213"/>
            <a:ext cx="3877380" cy="3808412"/>
          </a:xfrm>
        </p:spPr>
        <p:txBody>
          <a:bodyPr>
            <a:normAutofit/>
          </a:bodyPr>
          <a:lstStyle>
            <a:lvl1pPr marL="0" indent="0">
              <a:buNone/>
              <a:defRPr sz="1600" b="0" i="1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Create Your Credits Table</a:t>
            </a:r>
          </a:p>
        </p:txBody>
      </p:sp>
      <p:sp>
        <p:nvSpPr>
          <p:cNvPr id="100" name="Picture Placeholder 99">
            <a:extLst>
              <a:ext uri="{FF2B5EF4-FFF2-40B4-BE49-F238E27FC236}">
                <a16:creationId xmlns:a16="http://schemas.microsoft.com/office/drawing/2014/main" id="{83DE6DAD-6B07-441E-9C8F-0ECC02422A9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23252" y="1700541"/>
            <a:ext cx="1292308" cy="2148097"/>
          </a:xfrm>
          <a:custGeom>
            <a:avLst/>
            <a:gdLst>
              <a:gd name="connsiteX0" fmla="*/ 0 w 1292308"/>
              <a:gd name="connsiteY0" fmla="*/ 0 h 2148097"/>
              <a:gd name="connsiteX1" fmla="*/ 1292308 w 1292308"/>
              <a:gd name="connsiteY1" fmla="*/ 0 h 2148097"/>
              <a:gd name="connsiteX2" fmla="*/ 1292308 w 1292308"/>
              <a:gd name="connsiteY2" fmla="*/ 2148097 h 2148097"/>
              <a:gd name="connsiteX3" fmla="*/ 0 w 1292308"/>
              <a:gd name="connsiteY3" fmla="*/ 2148097 h 2148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92308" h="2148097">
                <a:moveTo>
                  <a:pt x="0" y="0"/>
                </a:moveTo>
                <a:lnTo>
                  <a:pt x="1292308" y="0"/>
                </a:lnTo>
                <a:lnTo>
                  <a:pt x="1292308" y="2148097"/>
                </a:lnTo>
                <a:lnTo>
                  <a:pt x="0" y="2148097"/>
                </a:lnTo>
                <a:close/>
              </a:path>
            </a:pathLst>
          </a:custGeom>
          <a:solidFill>
            <a:schemeClr val="bg2"/>
          </a:solidFill>
          <a:ln w="190500">
            <a:solidFill>
              <a:schemeClr val="tx1"/>
            </a:solidFill>
            <a:miter lim="800000"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600" i="1"/>
            </a:lvl1pPr>
          </a:lstStyle>
          <a:p>
            <a:r>
              <a:rPr lang="en-US" noProof="0"/>
              <a:t>Drag &amp; Drop or Insert your Image</a:t>
            </a:r>
          </a:p>
        </p:txBody>
      </p:sp>
      <p:sp>
        <p:nvSpPr>
          <p:cNvPr id="101" name="Picture Placeholder 100">
            <a:extLst>
              <a:ext uri="{FF2B5EF4-FFF2-40B4-BE49-F238E27FC236}">
                <a16:creationId xmlns:a16="http://schemas.microsoft.com/office/drawing/2014/main" id="{66248A53-CDA6-4B67-9154-BAD04EF5EDED}"/>
              </a:ext>
            </a:extLst>
          </p:cNvPr>
          <p:cNvSpPr>
            <a:spLocks noGrp="1"/>
          </p:cNvSpPr>
          <p:nvPr userDrawn="1">
            <p:ph type="pic" sz="quarter" idx="12" hasCustomPrompt="1"/>
          </p:nvPr>
        </p:nvSpPr>
        <p:spPr>
          <a:xfrm>
            <a:off x="9159240" y="1935480"/>
            <a:ext cx="1280160" cy="2834640"/>
          </a:xfrm>
          <a:custGeom>
            <a:avLst/>
            <a:gdLst>
              <a:gd name="connsiteX0" fmla="*/ 152400 w 1280160"/>
              <a:gd name="connsiteY0" fmla="*/ 0 h 2834640"/>
              <a:gd name="connsiteX1" fmla="*/ 1280160 w 1280160"/>
              <a:gd name="connsiteY1" fmla="*/ 167640 h 2834640"/>
              <a:gd name="connsiteX2" fmla="*/ 1112520 w 1280160"/>
              <a:gd name="connsiteY2" fmla="*/ 2834640 h 2834640"/>
              <a:gd name="connsiteX3" fmla="*/ 0 w 1280160"/>
              <a:gd name="connsiteY3" fmla="*/ 2453640 h 2834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80160" h="2834640">
                <a:moveTo>
                  <a:pt x="152400" y="0"/>
                </a:moveTo>
                <a:lnTo>
                  <a:pt x="1280160" y="167640"/>
                </a:lnTo>
                <a:lnTo>
                  <a:pt x="1112520" y="2834640"/>
                </a:lnTo>
                <a:lnTo>
                  <a:pt x="0" y="2453640"/>
                </a:lnTo>
                <a:close/>
              </a:path>
            </a:pathLst>
          </a:custGeom>
          <a:solidFill>
            <a:schemeClr val="bg2"/>
          </a:solidFill>
          <a:ln w="190500">
            <a:solidFill>
              <a:schemeClr val="tx1"/>
            </a:solidFill>
            <a:miter lim="800000"/>
          </a:ln>
        </p:spPr>
        <p:txBody>
          <a:bodyPr wrap="square" lIns="216000" rIns="216000" anchor="ctr">
            <a:noAutofit/>
          </a:bodyPr>
          <a:lstStyle>
            <a:lvl1pPr marL="0" indent="0" algn="ctr">
              <a:buNone/>
              <a:defRPr sz="1600" i="1"/>
            </a:lvl1pPr>
          </a:lstStyle>
          <a:p>
            <a:r>
              <a:rPr lang="en-US" noProof="0"/>
              <a:t>Drag &amp; Drop or Insert your Image</a:t>
            </a:r>
          </a:p>
        </p:txBody>
      </p:sp>
    </p:spTree>
    <p:extLst>
      <p:ext uri="{BB962C8B-B14F-4D97-AF65-F5344CB8AC3E}">
        <p14:creationId xmlns:p14="http://schemas.microsoft.com/office/powerpoint/2010/main" val="26035759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67BD83-A082-44A2-9E23-87D3DC7D20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41D19E-320F-41F4-A2A7-DDF8E384E2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882725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4F9FAF-C7A9-465B-891E-ACAF1F552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503821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72664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jpe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close up of a piece of paper&#10;&#10;Description automatically generated">
            <a:extLst>
              <a:ext uri="{FF2B5EF4-FFF2-40B4-BE49-F238E27FC236}">
                <a16:creationId xmlns:a16="http://schemas.microsoft.com/office/drawing/2014/main" id="{A314E915-9CCF-43B7-9B85-4267C2C7EC47}"/>
              </a:ext>
            </a:extLst>
          </p:cNvPr>
          <p:cNvPicPr>
            <a:picLocks noChangeAspect="1"/>
          </p:cNvPicPr>
          <p:nvPr userDrawn="1"/>
        </p:nvPicPr>
        <p:blipFill>
          <a:blip r:embed="rId21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88675" cy="6858000"/>
          </a:xfrm>
          <a:custGeom>
            <a:avLst/>
            <a:gdLst>
              <a:gd name="connsiteX0" fmla="*/ 0 w 12188675"/>
              <a:gd name="connsiteY0" fmla="*/ 0 h 6858000"/>
              <a:gd name="connsiteX1" fmla="*/ 12188675 w 12188675"/>
              <a:gd name="connsiteY1" fmla="*/ 0 h 6858000"/>
              <a:gd name="connsiteX2" fmla="*/ 12188675 w 12188675"/>
              <a:gd name="connsiteY2" fmla="*/ 6858000 h 6858000"/>
              <a:gd name="connsiteX3" fmla="*/ 0 w 1218867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8675" h="6858000">
                <a:moveTo>
                  <a:pt x="0" y="0"/>
                </a:moveTo>
                <a:lnTo>
                  <a:pt x="12188675" y="0"/>
                </a:lnTo>
                <a:lnTo>
                  <a:pt x="12188675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876C18B-AA48-4FCE-BAAD-5DBC12C01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91FB66-62D3-4BB2-80D7-052576C61F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307FA1D3-9EB2-469D-8E61-4D74D69E39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3E590E-4EA1-4B3F-9946-5711365F7D78}" type="datetimeFigureOut">
              <a:rPr lang="en-US" smtClean="0"/>
              <a:t>5/18/2025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271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7" r:id="rId3"/>
    <p:sldLayoutId id="2147483658" r:id="rId4"/>
    <p:sldLayoutId id="2147483660" r:id="rId5"/>
    <p:sldLayoutId id="2147483661" r:id="rId6"/>
    <p:sldLayoutId id="2147483668" r:id="rId7"/>
    <p:sldLayoutId id="2147483669" r:id="rId8"/>
    <p:sldLayoutId id="2147483662" r:id="rId9"/>
    <p:sldLayoutId id="2147483663" r:id="rId10"/>
    <p:sldLayoutId id="2147483664" r:id="rId11"/>
    <p:sldLayoutId id="2147483665" r:id="rId12"/>
    <p:sldLayoutId id="2147483666" r:id="rId13"/>
    <p:sldLayoutId id="2147483667" r:id="rId14"/>
    <p:sldLayoutId id="2147483651" r:id="rId15"/>
    <p:sldLayoutId id="2147483659" r:id="rId16"/>
    <p:sldLayoutId id="2147483650" r:id="rId17"/>
    <p:sldLayoutId id="2147483654" r:id="rId18"/>
    <p:sldLayoutId id="2147483655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jp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29.svg"/><Relationship Id="rId3" Type="http://schemas.openxmlformats.org/officeDocument/2006/relationships/image" Target="../media/image21.png"/><Relationship Id="rId7" Type="http://schemas.openxmlformats.org/officeDocument/2006/relationships/image" Target="../media/image24.png"/><Relationship Id="rId12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3.png"/><Relationship Id="rId11" Type="http://schemas.microsoft.com/office/2007/relationships/hdphoto" Target="../media/hdphoto2.wdp"/><Relationship Id="rId5" Type="http://schemas.microsoft.com/office/2007/relationships/hdphoto" Target="../media/hdphoto1.wdp"/><Relationship Id="rId15" Type="http://schemas.openxmlformats.org/officeDocument/2006/relationships/image" Target="../media/image31.png"/><Relationship Id="rId10" Type="http://schemas.openxmlformats.org/officeDocument/2006/relationships/image" Target="../media/image27.png"/><Relationship Id="rId4" Type="http://schemas.openxmlformats.org/officeDocument/2006/relationships/image" Target="../media/image22.png"/><Relationship Id="rId9" Type="http://schemas.openxmlformats.org/officeDocument/2006/relationships/image" Target="../media/image26.png"/><Relationship Id="rId14" Type="http://schemas.openxmlformats.org/officeDocument/2006/relationships/image" Target="../media/image3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microsoft.com/office/2007/relationships/hdphoto" Target="../media/hdphoto3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microsoft.com/office/2018/10/relationships/comments" Target="../comments/modernComment_119_F1F42092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sv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microsoft.com/office/2018/10/relationships/comments" Target="../comments/modernComment_122_59CBF2D1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47.svg"/><Relationship Id="rId11" Type="http://schemas.openxmlformats.org/officeDocument/2006/relationships/image" Target="../media/image52.png"/><Relationship Id="rId5" Type="http://schemas.openxmlformats.org/officeDocument/2006/relationships/image" Target="../media/image46.png"/><Relationship Id="rId10" Type="http://schemas.openxmlformats.org/officeDocument/2006/relationships/image" Target="../media/image51.svg"/><Relationship Id="rId4" Type="http://schemas.openxmlformats.org/officeDocument/2006/relationships/image" Target="../media/image45.svg"/><Relationship Id="rId9" Type="http://schemas.openxmlformats.org/officeDocument/2006/relationships/image" Target="../media/image5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svg"/><Relationship Id="rId13" Type="http://schemas.openxmlformats.org/officeDocument/2006/relationships/image" Target="../media/image47.svg"/><Relationship Id="rId18" Type="http://schemas.openxmlformats.org/officeDocument/2006/relationships/image" Target="../media/image62.png"/><Relationship Id="rId3" Type="http://schemas.openxmlformats.org/officeDocument/2006/relationships/image" Target="../media/image44.png"/><Relationship Id="rId7" Type="http://schemas.openxmlformats.org/officeDocument/2006/relationships/image" Target="../media/image53.png"/><Relationship Id="rId12" Type="http://schemas.openxmlformats.org/officeDocument/2006/relationships/image" Target="../media/image46.png"/><Relationship Id="rId17" Type="http://schemas.openxmlformats.org/officeDocument/2006/relationships/image" Target="../media/image61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60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51.svg"/><Relationship Id="rId11" Type="http://schemas.openxmlformats.org/officeDocument/2006/relationships/image" Target="../media/image57.png"/><Relationship Id="rId5" Type="http://schemas.openxmlformats.org/officeDocument/2006/relationships/image" Target="../media/image50.png"/><Relationship Id="rId15" Type="http://schemas.openxmlformats.org/officeDocument/2006/relationships/image" Target="../media/image59.png"/><Relationship Id="rId10" Type="http://schemas.openxmlformats.org/officeDocument/2006/relationships/image" Target="../media/image56.svg"/><Relationship Id="rId4" Type="http://schemas.openxmlformats.org/officeDocument/2006/relationships/image" Target="../media/image45.svg"/><Relationship Id="rId9" Type="http://schemas.openxmlformats.org/officeDocument/2006/relationships/image" Target="../media/image55.png"/><Relationship Id="rId14" Type="http://schemas.openxmlformats.org/officeDocument/2006/relationships/image" Target="../media/image5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3.png"/><Relationship Id="rId7" Type="http://schemas.openxmlformats.org/officeDocument/2006/relationships/image" Target="../media/image6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65.png"/><Relationship Id="rId5" Type="http://schemas.microsoft.com/office/2007/relationships/hdphoto" Target="../media/hdphoto4.wdp"/><Relationship Id="rId4" Type="http://schemas.openxmlformats.org/officeDocument/2006/relationships/image" Target="../media/image64.png"/><Relationship Id="rId9" Type="http://schemas.openxmlformats.org/officeDocument/2006/relationships/image" Target="../media/image6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7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13" Type="http://schemas.openxmlformats.org/officeDocument/2006/relationships/image" Target="../media/image82.png"/><Relationship Id="rId3" Type="http://schemas.openxmlformats.org/officeDocument/2006/relationships/image" Target="../media/image72.svg"/><Relationship Id="rId7" Type="http://schemas.openxmlformats.org/officeDocument/2006/relationships/image" Target="../media/image76.svg"/><Relationship Id="rId12" Type="http://schemas.openxmlformats.org/officeDocument/2006/relationships/image" Target="../media/image81.sv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75.png"/><Relationship Id="rId11" Type="http://schemas.openxmlformats.org/officeDocument/2006/relationships/image" Target="../media/image80.png"/><Relationship Id="rId5" Type="http://schemas.openxmlformats.org/officeDocument/2006/relationships/image" Target="../media/image74.svg"/><Relationship Id="rId10" Type="http://schemas.openxmlformats.org/officeDocument/2006/relationships/image" Target="../media/image79.png"/><Relationship Id="rId4" Type="http://schemas.openxmlformats.org/officeDocument/2006/relationships/image" Target="../media/image73.png"/><Relationship Id="rId9" Type="http://schemas.openxmlformats.org/officeDocument/2006/relationships/image" Target="../media/image7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10EB91F-E5AC-48FC-D771-634D08FD57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587" y="4977973"/>
            <a:ext cx="1229655" cy="122965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0C714E1-5E55-4600-8D9D-23CE3FA88D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9633" y="2702130"/>
            <a:ext cx="4554586" cy="1229655"/>
          </a:xfrm>
        </p:spPr>
        <p:txBody>
          <a:bodyPr>
            <a:normAutofit/>
          </a:bodyPr>
          <a:lstStyle/>
          <a:p>
            <a:r>
              <a:rPr lang="en-US" sz="4000" dirty="0"/>
              <a:t>New Parent </a:t>
            </a:r>
            <a:br>
              <a:rPr lang="en-US" sz="4000" dirty="0"/>
            </a:br>
            <a:r>
              <a:rPr lang="en-US" sz="4000" dirty="0"/>
              <a:t>Meeting</a:t>
            </a:r>
            <a:endParaRPr lang="en-US" sz="22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8A4615A-6A59-4B36-81B7-BA9CEC8F581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371725" y="5326628"/>
            <a:ext cx="2336850" cy="1639595"/>
          </a:xfrm>
        </p:spPr>
        <p:txBody>
          <a:bodyPr/>
          <a:lstStyle/>
          <a:p>
            <a:pPr algn="l"/>
            <a:r>
              <a:rPr lang="en-US" sz="2800" dirty="0">
                <a:solidFill>
                  <a:srgbClr val="5B272B"/>
                </a:solidFill>
              </a:rPr>
              <a:t>Dan Plybon</a:t>
            </a:r>
          </a:p>
          <a:p>
            <a:pPr algn="l"/>
            <a:r>
              <a:rPr lang="en-US" sz="2800" dirty="0"/>
              <a:t>Director</a:t>
            </a: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EE9844B8-3A37-4F31-AEDE-983E4A323C1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/>
          <a:srcRect t="9903" b="9903"/>
          <a:stretch>
            <a:fillRect/>
          </a:stretch>
        </p:blipFill>
        <p:spPr>
          <a:xfrm>
            <a:off x="5961364" y="1457864"/>
            <a:ext cx="5171274" cy="3692106"/>
          </a:xfrm>
          <a:prstGeom prst="rect">
            <a:avLst/>
          </a:prstGeom>
          <a:ln>
            <a:noFill/>
          </a:ln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172E7897-BDCB-1E20-2687-5F49188CCAC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/>
          <a:srcRect t="2762" b="-599"/>
          <a:stretch/>
        </p:blipFill>
        <p:spPr bwMode="auto">
          <a:xfrm>
            <a:off x="749633" y="741606"/>
            <a:ext cx="1971993" cy="1674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5895233-4859-C823-9977-119B29DB8FE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919" t="4974" r="7976" b="51361"/>
          <a:stretch/>
        </p:blipFill>
        <p:spPr>
          <a:xfrm>
            <a:off x="807587" y="4977972"/>
            <a:ext cx="1229655" cy="122965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04E9A38-FFD3-E586-4004-2B77FF4760B7}"/>
              </a:ext>
            </a:extLst>
          </p:cNvPr>
          <p:cNvSpPr txBox="1"/>
          <p:nvPr/>
        </p:nvSpPr>
        <p:spPr>
          <a:xfrm>
            <a:off x="2999426" y="897848"/>
            <a:ext cx="672941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>
                <a:latin typeface="+mj-lt"/>
                <a:ea typeface="+mj-ea"/>
                <a:cs typeface="+mj-cs"/>
              </a:rPr>
              <a:t>Band </a:t>
            </a:r>
          </a:p>
          <a:p>
            <a:r>
              <a:rPr lang="en-US" sz="3600" b="1" dirty="0">
                <a:latin typeface="+mj-lt"/>
                <a:ea typeface="+mj-ea"/>
                <a:cs typeface="+mj-cs"/>
              </a:rPr>
              <a:t>Boosters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560A1A9-D01B-F9BC-31E2-87E98EB04A1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6867" t="8776" r="15674" b="8357"/>
          <a:stretch/>
        </p:blipFill>
        <p:spPr>
          <a:xfrm>
            <a:off x="9540132" y="3714995"/>
            <a:ext cx="2249651" cy="2758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691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AAE4AFF-348B-4B80-9408-845DCE45A2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65334"/>
          </a:xfrm>
        </p:spPr>
        <p:txBody>
          <a:bodyPr>
            <a:normAutofit/>
          </a:bodyPr>
          <a:lstStyle/>
          <a:p>
            <a:pPr algn="ctr">
              <a:spcAft>
                <a:spcPts val="1800"/>
              </a:spcAft>
            </a:pPr>
            <a:r>
              <a:rPr lang="en-US" dirty="0"/>
              <a:t>Welcome!</a:t>
            </a:r>
            <a:br>
              <a:rPr lang="en-US" dirty="0"/>
            </a:br>
            <a:r>
              <a:rPr lang="en-US" sz="2200" b="0" dirty="0">
                <a:solidFill>
                  <a:srgbClr val="5B272B"/>
                </a:solidFill>
              </a:rPr>
              <a:t>If you have a student in the band – Congratulations, you’re a band booster!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D443E30-2C4F-F583-397D-383FEB5E83CF}"/>
              </a:ext>
            </a:extLst>
          </p:cNvPr>
          <p:cNvSpPr txBox="1"/>
          <p:nvPr/>
        </p:nvSpPr>
        <p:spPr>
          <a:xfrm>
            <a:off x="164964" y="5176633"/>
            <a:ext cx="3149666" cy="1681367"/>
          </a:xfrm>
          <a:prstGeom prst="rect">
            <a:avLst/>
          </a:prstGeom>
          <a:noFill/>
        </p:spPr>
        <p:txBody>
          <a:bodyPr wrap="square" lIns="91440" tIns="45720" rIns="91440" bIns="0" numCol="1" spcCol="548640" anchor="t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+mj-lt"/>
              </a:rPr>
              <a:t>Fundraising</a:t>
            </a:r>
            <a:endParaRPr lang="en-US" sz="2000" b="1" dirty="0">
              <a:solidFill>
                <a:srgbClr val="FF0000"/>
              </a:solidFill>
              <a:latin typeface="+mj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+mj-lt"/>
              </a:rPr>
              <a:t>Equipment Transport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+mj-lt"/>
              </a:rPr>
              <a:t>Set/Prop Building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+mj-lt"/>
              </a:rPr>
              <a:t>Event Planning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3148191-5DA2-B79E-85C1-20618E4B30A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9264"/>
          <a:stretch/>
        </p:blipFill>
        <p:spPr>
          <a:xfrm>
            <a:off x="2410852" y="1319373"/>
            <a:ext cx="6650021" cy="371321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0B315C1-8C07-5594-E1CC-D5331C7CEBF3}"/>
              </a:ext>
            </a:extLst>
          </p:cNvPr>
          <p:cNvSpPr txBox="1"/>
          <p:nvPr/>
        </p:nvSpPr>
        <p:spPr>
          <a:xfrm>
            <a:off x="3314630" y="5176633"/>
            <a:ext cx="3985262" cy="1871372"/>
          </a:xfrm>
          <a:prstGeom prst="rect">
            <a:avLst/>
          </a:prstGeom>
          <a:noFill/>
        </p:spPr>
        <p:txBody>
          <a:bodyPr wrap="square" lIns="91440" tIns="45720" rIns="91440" bIns="0" numCol="1" spcCol="548640" anchor="t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+mj-lt"/>
              </a:rPr>
              <a:t>Concession Sales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+mj-lt"/>
              </a:rPr>
              <a:t>Ticket Sales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+mj-lt"/>
              </a:rPr>
              <a:t>Uniform Management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+mj-lt"/>
              </a:rPr>
              <a:t>Communications</a:t>
            </a:r>
            <a:endParaRPr lang="en-US" sz="2400" dirty="0">
              <a:latin typeface="+mj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045FFD4-F76A-1850-7C97-DBBFF56E473D}"/>
              </a:ext>
            </a:extLst>
          </p:cNvPr>
          <p:cNvSpPr txBox="1"/>
          <p:nvPr/>
        </p:nvSpPr>
        <p:spPr>
          <a:xfrm>
            <a:off x="6651075" y="5176633"/>
            <a:ext cx="2754343" cy="1871372"/>
          </a:xfrm>
          <a:prstGeom prst="rect">
            <a:avLst/>
          </a:prstGeom>
          <a:noFill/>
        </p:spPr>
        <p:txBody>
          <a:bodyPr wrap="square" lIns="91440" tIns="45720" rIns="91440" bIns="0" numCol="1" spcCol="548640" anchor="t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+mj-lt"/>
              </a:rPr>
              <a:t>Drill Support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+mj-lt"/>
              </a:rPr>
              <a:t>Bus/Truck Rental &amp; Driving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+mj-lt"/>
              </a:rPr>
              <a:t>Chaperoning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67C159A-345C-6618-1225-EBEE91EF3536}"/>
              </a:ext>
            </a:extLst>
          </p:cNvPr>
          <p:cNvSpPr txBox="1"/>
          <p:nvPr/>
        </p:nvSpPr>
        <p:spPr>
          <a:xfrm>
            <a:off x="9390317" y="5176633"/>
            <a:ext cx="2754343" cy="1871372"/>
          </a:xfrm>
          <a:prstGeom prst="rect">
            <a:avLst/>
          </a:prstGeom>
          <a:noFill/>
        </p:spPr>
        <p:txBody>
          <a:bodyPr wrap="square" lIns="91440" tIns="45720" rIns="91440" bIns="0" numCol="1" spcCol="548640" anchor="t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+mj-lt"/>
              </a:rPr>
              <a:t>Procurement</a:t>
            </a:r>
            <a:endParaRPr lang="en-US" sz="2400" dirty="0">
              <a:latin typeface="+mj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+mj-lt"/>
              </a:rPr>
              <a:t>Marketing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+mj-lt"/>
              </a:rPr>
              <a:t>Moral Support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+mj-lt"/>
              </a:rPr>
              <a:t>&amp; Loads More!</a:t>
            </a:r>
            <a:endParaRPr lang="en-US" sz="16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309921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922900-8B57-421B-BE46-1B19CFC1C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9378"/>
            <a:ext cx="10515600" cy="730250"/>
          </a:xfrm>
        </p:spPr>
        <p:txBody>
          <a:bodyPr/>
          <a:lstStyle/>
          <a:p>
            <a:pPr algn="ctr"/>
            <a:r>
              <a:rPr lang="en-US" dirty="0"/>
              <a:t>Your Responsibilities Include: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CA17CB7-7DF5-8F81-4704-6A402D97F708}"/>
              </a:ext>
            </a:extLst>
          </p:cNvPr>
          <p:cNvSpPr txBox="1"/>
          <p:nvPr/>
        </p:nvSpPr>
        <p:spPr>
          <a:xfrm>
            <a:off x="1239826" y="805967"/>
            <a:ext cx="28765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>
                <a:latin typeface="+mj-lt"/>
              </a:rPr>
              <a:t>Competitions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9B028BF-F7E0-2C52-B87F-79882CEF6C17}"/>
              </a:ext>
            </a:extLst>
          </p:cNvPr>
          <p:cNvSpPr txBox="1"/>
          <p:nvPr/>
        </p:nvSpPr>
        <p:spPr>
          <a:xfrm>
            <a:off x="7297932" y="806129"/>
            <a:ext cx="2667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>
                <a:latin typeface="+mj-lt"/>
              </a:rPr>
              <a:t>Practices</a:t>
            </a:r>
            <a:r>
              <a:rPr lang="en-US" sz="2000" b="0">
                <a:latin typeface="+mj-lt"/>
              </a:rPr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84AA82D-D90D-3271-4903-D3665E104610}"/>
              </a:ext>
            </a:extLst>
          </p:cNvPr>
          <p:cNvSpPr txBox="1"/>
          <p:nvPr/>
        </p:nvSpPr>
        <p:spPr>
          <a:xfrm>
            <a:off x="1239826" y="3543891"/>
            <a:ext cx="33051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>
                <a:latin typeface="+mj-lt"/>
              </a:rPr>
              <a:t>Game Nights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05FF7F7-D986-0BF2-2B66-C2BCC4282DC0}"/>
              </a:ext>
            </a:extLst>
          </p:cNvPr>
          <p:cNvSpPr txBox="1"/>
          <p:nvPr/>
        </p:nvSpPr>
        <p:spPr>
          <a:xfrm>
            <a:off x="7297932" y="3527184"/>
            <a:ext cx="26003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>
                <a:latin typeface="+mj-lt"/>
              </a:rPr>
              <a:t>Parades</a:t>
            </a:r>
            <a:r>
              <a:rPr lang="en-US" sz="2000" b="0">
                <a:latin typeface="+mj-lt"/>
              </a:rPr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A1D9009-1541-5D9D-3274-A382622E51C3}"/>
              </a:ext>
            </a:extLst>
          </p:cNvPr>
          <p:cNvSpPr txBox="1"/>
          <p:nvPr/>
        </p:nvSpPr>
        <p:spPr>
          <a:xfrm>
            <a:off x="1831232" y="6346176"/>
            <a:ext cx="8887567" cy="523220"/>
          </a:xfrm>
          <a:prstGeom prst="rect">
            <a:avLst/>
          </a:prstGeom>
          <a:solidFill>
            <a:srgbClr val="FFC000"/>
          </a:solidFill>
        </p:spPr>
        <p:txBody>
          <a:bodyPr wrap="square" anchor="ctr" anchorCtr="0">
            <a:noAutofit/>
          </a:bodyPr>
          <a:lstStyle/>
          <a:p>
            <a:pPr algn="ctr"/>
            <a:r>
              <a:rPr lang="en-US" sz="2000" b="0">
                <a:latin typeface="+mj-lt"/>
              </a:rPr>
              <a:t>Band is a TEAM sport! Every member is an important part of the team!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631B177-243E-BCC4-B727-51FD4DB5FD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6782" y="1175461"/>
            <a:ext cx="3720403" cy="175432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EC677BB-8C1E-2D89-FAAC-F47F19F912F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522100" y="1161788"/>
            <a:ext cx="3760262" cy="175432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09ABB48-76B7-C24C-742B-774CC24BDD2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3703" b="13703"/>
          <a:stretch/>
        </p:blipFill>
        <p:spPr>
          <a:xfrm>
            <a:off x="1406783" y="3913223"/>
            <a:ext cx="3720402" cy="180010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9C95571-3098-8B77-EB93-381D5AD9265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3807" b="3807"/>
          <a:stretch/>
        </p:blipFill>
        <p:spPr>
          <a:xfrm>
            <a:off x="7522100" y="3900505"/>
            <a:ext cx="3760262" cy="1798201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C81E429B-69BA-B141-BCB1-DAE9E2978EE0}"/>
              </a:ext>
            </a:extLst>
          </p:cNvPr>
          <p:cNvSpPr txBox="1"/>
          <p:nvPr/>
        </p:nvSpPr>
        <p:spPr>
          <a:xfrm>
            <a:off x="833048" y="2929786"/>
            <a:ext cx="506573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0" dirty="0">
                <a:latin typeface="+mj-lt"/>
              </a:rPr>
              <a:t>Make sure your student is at muster on time. Support as needed (props, equipment, water) 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7B34F29-C645-51B7-E386-58FD0334EFFE}"/>
              </a:ext>
            </a:extLst>
          </p:cNvPr>
          <p:cNvSpPr txBox="1"/>
          <p:nvPr/>
        </p:nvSpPr>
        <p:spPr>
          <a:xfrm>
            <a:off x="7163515" y="2916113"/>
            <a:ext cx="44214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0" dirty="0">
                <a:latin typeface="+mj-lt"/>
              </a:rPr>
              <a:t>Monday, Tuesday and Thursday each week from 3:40-6:00pm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FF55D4C-D772-625E-58CD-4A49AD802D4E}"/>
              </a:ext>
            </a:extLst>
          </p:cNvPr>
          <p:cNvSpPr txBox="1"/>
          <p:nvPr/>
        </p:nvSpPr>
        <p:spPr>
          <a:xfrm>
            <a:off x="725471" y="5713332"/>
            <a:ext cx="517026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0" dirty="0">
                <a:latin typeface="+mj-lt"/>
              </a:rPr>
              <a:t>Help with equipment staging and tear down. Monitor the area while students are performing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B452A5A-092B-920A-7E6F-4562FB82CEA4}"/>
              </a:ext>
            </a:extLst>
          </p:cNvPr>
          <p:cNvSpPr txBox="1"/>
          <p:nvPr/>
        </p:nvSpPr>
        <p:spPr>
          <a:xfrm>
            <a:off x="6857327" y="5694717"/>
            <a:ext cx="517026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0" dirty="0">
                <a:latin typeface="+mj-lt"/>
              </a:rPr>
              <a:t>Christmas and Dogwood Parades in Vinton, Veterans Day Parade in Downtown Roanoke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8BC4BCB3-806F-CB9E-9266-095A44F70DFA}"/>
              </a:ext>
            </a:extLst>
          </p:cNvPr>
          <p:cNvCxnSpPr/>
          <p:nvPr/>
        </p:nvCxnSpPr>
        <p:spPr>
          <a:xfrm>
            <a:off x="542925" y="3543891"/>
            <a:ext cx="1126807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4E0B83EA-5E2C-1F44-03C2-89E088F306C9}"/>
              </a:ext>
            </a:extLst>
          </p:cNvPr>
          <p:cNvCxnSpPr/>
          <p:nvPr/>
        </p:nvCxnSpPr>
        <p:spPr>
          <a:xfrm>
            <a:off x="6276975" y="1085850"/>
            <a:ext cx="0" cy="511492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05747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id="{33B58993-9BB2-E2A0-1ECF-DCD3D6079FF6}"/>
              </a:ext>
            </a:extLst>
          </p:cNvPr>
          <p:cNvSpPr/>
          <p:nvPr/>
        </p:nvSpPr>
        <p:spPr>
          <a:xfrm>
            <a:off x="184150" y="3750997"/>
            <a:ext cx="11823700" cy="2449731"/>
          </a:xfrm>
          <a:prstGeom prst="roundRect">
            <a:avLst>
              <a:gd name="adj" fmla="val 8372"/>
            </a:avLst>
          </a:prstGeom>
          <a:solidFill>
            <a:srgbClr val="783439">
              <a:alpha val="14000"/>
            </a:srgb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40359306-0956-1F69-D71E-E49A02742821}"/>
              </a:ext>
            </a:extLst>
          </p:cNvPr>
          <p:cNvSpPr/>
          <p:nvPr/>
        </p:nvSpPr>
        <p:spPr>
          <a:xfrm>
            <a:off x="177800" y="1168399"/>
            <a:ext cx="11823700" cy="2449731"/>
          </a:xfrm>
          <a:prstGeom prst="roundRect">
            <a:avLst>
              <a:gd name="adj" fmla="val 8372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617240-174B-4C34-AF51-918050CBB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3051" y="119289"/>
            <a:ext cx="7865897" cy="1145038"/>
          </a:xfrm>
        </p:spPr>
        <p:txBody>
          <a:bodyPr>
            <a:normAutofit fontScale="90000"/>
          </a:bodyPr>
          <a:lstStyle/>
          <a:p>
            <a:r>
              <a:rPr lang="en-US" dirty="0"/>
              <a:t>Band Booster Leadership Team</a:t>
            </a:r>
          </a:p>
        </p:txBody>
      </p:sp>
      <p:pic>
        <p:nvPicPr>
          <p:cNvPr id="5" name="Picture 4" descr="A picture containing human face, person, smile, clothing&#10;&#10;Description automatically generated">
            <a:extLst>
              <a:ext uri="{FF2B5EF4-FFF2-40B4-BE49-F238E27FC236}">
                <a16:creationId xmlns:a16="http://schemas.microsoft.com/office/drawing/2014/main" id="{69995943-CF91-66E8-1AAB-1C4B64B9B1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528" y="1870130"/>
            <a:ext cx="876549" cy="1102366"/>
          </a:xfrm>
          <a:prstGeom prst="ellipse">
            <a:avLst/>
          </a:prstGeom>
          <a:ln w="63500" cap="rnd">
            <a:solidFill>
              <a:srgbClr val="783439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9F9706A-3BCF-FCC3-CE55-92A388F4AA08}"/>
              </a:ext>
            </a:extLst>
          </p:cNvPr>
          <p:cNvSpPr txBox="1"/>
          <p:nvPr/>
        </p:nvSpPr>
        <p:spPr>
          <a:xfrm>
            <a:off x="1302493" y="2282670"/>
            <a:ext cx="1828800" cy="584775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contourClr>
              <a:schemeClr val="bg1"/>
            </a:contourClr>
          </a:sp3d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rgbClr val="783439"/>
                </a:solidFill>
                <a:latin typeface="+mj-lt"/>
              </a:rPr>
              <a:t>DeAnna </a:t>
            </a:r>
          </a:p>
          <a:p>
            <a:pPr algn="ctr"/>
            <a:r>
              <a:rPr lang="en-US" sz="1600" b="1" dirty="0">
                <a:solidFill>
                  <a:srgbClr val="783439"/>
                </a:solidFill>
                <a:latin typeface="+mj-lt"/>
              </a:rPr>
              <a:t>Schuler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A989ABF-E4D1-0D2A-816A-3A3B0860277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2527" r="22527"/>
          <a:stretch/>
        </p:blipFill>
        <p:spPr>
          <a:xfrm>
            <a:off x="3185812" y="1870130"/>
            <a:ext cx="876549" cy="1102366"/>
          </a:xfrm>
          <a:prstGeom prst="ellipse">
            <a:avLst/>
          </a:prstGeom>
          <a:ln w="63500" cap="rnd">
            <a:solidFill>
              <a:schemeClr val="accent2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Picture 7">
            <a:extLst>
              <a:ext uri="{FF2B5EF4-FFF2-40B4-BE49-F238E27FC236}">
                <a16:creationId xmlns:a16="http://schemas.microsoft.com/office/drawing/2014/main" id="{5034E582-FFF7-44D4-8EF3-10E2E93B0E2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-967" b="13537"/>
          <a:stretch/>
        </p:blipFill>
        <p:spPr>
          <a:xfrm>
            <a:off x="8882780" y="1870130"/>
            <a:ext cx="876549" cy="1102366"/>
          </a:xfrm>
          <a:prstGeom prst="ellipse">
            <a:avLst/>
          </a:prstGeom>
          <a:ln w="63500" cap="rnd">
            <a:solidFill>
              <a:schemeClr val="accent2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" name="Picture 7">
            <a:extLst>
              <a:ext uri="{FF2B5EF4-FFF2-40B4-BE49-F238E27FC236}">
                <a16:creationId xmlns:a16="http://schemas.microsoft.com/office/drawing/2014/main" id="{F0D79FCA-B83C-5431-9705-D0DC78BD893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100" r="5100"/>
          <a:stretch/>
        </p:blipFill>
        <p:spPr>
          <a:xfrm>
            <a:off x="413528" y="4448129"/>
            <a:ext cx="876549" cy="1102366"/>
          </a:xfrm>
          <a:prstGeom prst="ellipse">
            <a:avLst/>
          </a:prstGeom>
          <a:ln w="63500" cap="rnd">
            <a:solidFill>
              <a:srgbClr val="783439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2" name="Picture 7">
            <a:extLst>
              <a:ext uri="{FF2B5EF4-FFF2-40B4-BE49-F238E27FC236}">
                <a16:creationId xmlns:a16="http://schemas.microsoft.com/office/drawing/2014/main" id="{41C64F43-99B6-0D94-C82E-D346DC7EA9A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810" b="1810"/>
          <a:stretch/>
        </p:blipFill>
        <p:spPr>
          <a:xfrm>
            <a:off x="3139622" y="4448129"/>
            <a:ext cx="876549" cy="1102366"/>
          </a:xfrm>
          <a:prstGeom prst="ellipse">
            <a:avLst/>
          </a:prstGeom>
          <a:ln w="63500" cap="rnd">
            <a:solidFill>
              <a:schemeClr val="accent2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CE6EEBD-BD87-363D-1B77-0F62B7892DDE}"/>
              </a:ext>
            </a:extLst>
          </p:cNvPr>
          <p:cNvSpPr txBox="1"/>
          <p:nvPr/>
        </p:nvSpPr>
        <p:spPr>
          <a:xfrm>
            <a:off x="4140278" y="2282671"/>
            <a:ext cx="18288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rgbClr val="783439"/>
                </a:solidFill>
                <a:latin typeface="+mj-lt"/>
              </a:rPr>
              <a:t>Joe Eline</a:t>
            </a:r>
          </a:p>
          <a:p>
            <a:pPr algn="ctr"/>
            <a:r>
              <a:rPr lang="en-US" sz="1600" b="1" dirty="0">
                <a:solidFill>
                  <a:srgbClr val="783439"/>
                </a:solidFill>
                <a:latin typeface="+mj-lt"/>
              </a:rPr>
              <a:t>“Ace”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A5089C9-3394-DBA0-5FFA-07B952B4597D}"/>
              </a:ext>
            </a:extLst>
          </p:cNvPr>
          <p:cNvSpPr txBox="1"/>
          <p:nvPr/>
        </p:nvSpPr>
        <p:spPr>
          <a:xfrm>
            <a:off x="6987886" y="2282671"/>
            <a:ext cx="1828800" cy="584775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contourClr>
              <a:schemeClr val="bg1"/>
            </a:contourClr>
          </a:sp3d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rgbClr val="783439"/>
                </a:solidFill>
                <a:latin typeface="+mj-lt"/>
              </a:rPr>
              <a:t>Lori </a:t>
            </a:r>
          </a:p>
          <a:p>
            <a:pPr algn="ctr"/>
            <a:r>
              <a:rPr lang="en-US" sz="1600" b="1" dirty="0">
                <a:solidFill>
                  <a:srgbClr val="783439"/>
                </a:solidFill>
                <a:latin typeface="+mj-lt"/>
              </a:rPr>
              <a:t>Geist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EA65317-9594-DD5E-4378-72ABF097546F}"/>
              </a:ext>
            </a:extLst>
          </p:cNvPr>
          <p:cNvSpPr txBox="1"/>
          <p:nvPr/>
        </p:nvSpPr>
        <p:spPr>
          <a:xfrm>
            <a:off x="9858445" y="2282671"/>
            <a:ext cx="18288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783439"/>
                </a:solidFill>
                <a:latin typeface="+mj-lt"/>
              </a:rPr>
              <a:t>Beth </a:t>
            </a:r>
          </a:p>
          <a:p>
            <a:pPr marL="0" indent="0" algn="ctr">
              <a:buNone/>
            </a:pPr>
            <a:r>
              <a:rPr lang="en-US" sz="1600" b="1" dirty="0">
                <a:solidFill>
                  <a:srgbClr val="783439"/>
                </a:solidFill>
                <a:latin typeface="+mj-lt"/>
              </a:rPr>
              <a:t>Williams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BE6E61B-A363-9EC4-5CD2-C422FB4ECAB7}"/>
              </a:ext>
            </a:extLst>
          </p:cNvPr>
          <p:cNvSpPr txBox="1"/>
          <p:nvPr/>
        </p:nvSpPr>
        <p:spPr>
          <a:xfrm>
            <a:off x="1290076" y="1835843"/>
            <a:ext cx="18288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latin typeface="+mj-lt"/>
              </a:rPr>
              <a:t>President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7097010-E24E-E950-AA9D-455D25642822}"/>
              </a:ext>
            </a:extLst>
          </p:cNvPr>
          <p:cNvSpPr txBox="1"/>
          <p:nvPr/>
        </p:nvSpPr>
        <p:spPr>
          <a:xfrm>
            <a:off x="4159214" y="1840479"/>
            <a:ext cx="18288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b="1">
                <a:latin typeface="+mj-lt"/>
              </a:defRPr>
            </a:lvl1pPr>
          </a:lstStyle>
          <a:p>
            <a:r>
              <a:rPr lang="en-US" dirty="0"/>
              <a:t>VP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AD076C2-B565-AA2B-C2BE-8D7DA1BF5E7E}"/>
              </a:ext>
            </a:extLst>
          </p:cNvPr>
          <p:cNvSpPr txBox="1"/>
          <p:nvPr/>
        </p:nvSpPr>
        <p:spPr>
          <a:xfrm>
            <a:off x="7034050" y="1843972"/>
            <a:ext cx="18288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latin typeface="+mj-lt"/>
              </a:rPr>
              <a:t>Secretary</a:t>
            </a:r>
            <a:endParaRPr lang="en-US" b="1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D275427-9A04-5282-EA69-A50EE1891B18}"/>
              </a:ext>
            </a:extLst>
          </p:cNvPr>
          <p:cNvSpPr txBox="1"/>
          <p:nvPr/>
        </p:nvSpPr>
        <p:spPr>
          <a:xfrm>
            <a:off x="1218752" y="4285574"/>
            <a:ext cx="18288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latin typeface="+mj-lt"/>
              </a:rPr>
              <a:t>Ways &amp; </a:t>
            </a:r>
          </a:p>
          <a:p>
            <a:pPr algn="ctr"/>
            <a:r>
              <a:rPr lang="en-US" b="1" dirty="0">
                <a:latin typeface="+mj-lt"/>
              </a:rPr>
              <a:t>Means</a:t>
            </a:r>
            <a:endParaRPr lang="en-US" b="1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D6C20F4-D924-9C10-2786-58E0505EEDA2}"/>
              </a:ext>
            </a:extLst>
          </p:cNvPr>
          <p:cNvSpPr txBox="1"/>
          <p:nvPr/>
        </p:nvSpPr>
        <p:spPr>
          <a:xfrm>
            <a:off x="9858445" y="1840479"/>
            <a:ext cx="18288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latin typeface="+mj-lt"/>
              </a:rPr>
              <a:t>Treasurer</a:t>
            </a:r>
            <a:endParaRPr lang="en-US" b="1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1757BDF-E0C9-7E43-0EEB-58F5C91BDB05}"/>
              </a:ext>
            </a:extLst>
          </p:cNvPr>
          <p:cNvSpPr txBox="1"/>
          <p:nvPr/>
        </p:nvSpPr>
        <p:spPr>
          <a:xfrm>
            <a:off x="4072926" y="4289068"/>
            <a:ext cx="1828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latin typeface="+mj-lt"/>
              </a:rPr>
              <a:t>Webmaster &amp; Digital Media </a:t>
            </a:r>
          </a:p>
        </p:txBody>
      </p:sp>
      <p:pic>
        <p:nvPicPr>
          <p:cNvPr id="36" name="Picture 7">
            <a:extLst>
              <a:ext uri="{FF2B5EF4-FFF2-40B4-BE49-F238E27FC236}">
                <a16:creationId xmlns:a16="http://schemas.microsoft.com/office/drawing/2014/main" id="{5B4DD31B-44A6-ED27-42E0-D6FCA00B4D1D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2511" r="12511"/>
          <a:stretch/>
        </p:blipFill>
        <p:spPr>
          <a:xfrm>
            <a:off x="6062928" y="4448129"/>
            <a:ext cx="876549" cy="1102366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 w="63500" cap="rnd">
            <a:solidFill>
              <a:srgbClr val="783439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8" name="Picture 7">
            <a:extLst>
              <a:ext uri="{FF2B5EF4-FFF2-40B4-BE49-F238E27FC236}">
                <a16:creationId xmlns:a16="http://schemas.microsoft.com/office/drawing/2014/main" id="{1385CD37-5724-757F-1D10-B7800795E8BB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1717" r="11717"/>
          <a:stretch/>
        </p:blipFill>
        <p:spPr>
          <a:xfrm>
            <a:off x="6046996" y="1870130"/>
            <a:ext cx="876549" cy="1102366"/>
          </a:xfrm>
          <a:prstGeom prst="ellipse">
            <a:avLst/>
          </a:prstGeom>
          <a:ln w="63500" cap="rnd">
            <a:solidFill>
              <a:srgbClr val="783439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5" name="Picture 7">
            <a:extLst>
              <a:ext uri="{FF2B5EF4-FFF2-40B4-BE49-F238E27FC236}">
                <a16:creationId xmlns:a16="http://schemas.microsoft.com/office/drawing/2014/main" id="{01803138-6EB5-CB53-8DCA-BCDC33EAB3BB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2070" t="8101" r="2070" b="-8567"/>
          <a:stretch/>
        </p:blipFill>
        <p:spPr>
          <a:xfrm>
            <a:off x="8864180" y="4448129"/>
            <a:ext cx="876549" cy="1102366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 w="63500" cap="rnd">
            <a:solidFill>
              <a:srgbClr val="783439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C5EEEEA4-C729-D28D-7796-1FC6B0A7CFB7}"/>
              </a:ext>
            </a:extLst>
          </p:cNvPr>
          <p:cNvSpPr txBox="1"/>
          <p:nvPr/>
        </p:nvSpPr>
        <p:spPr>
          <a:xfrm>
            <a:off x="9799463" y="4285574"/>
            <a:ext cx="1828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latin typeface="+mj-lt"/>
              </a:rPr>
              <a:t>Volunteer Coordinator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4878AA56-4F26-40E0-EA7B-6BA920EA9737}"/>
              </a:ext>
            </a:extLst>
          </p:cNvPr>
          <p:cNvSpPr txBox="1"/>
          <p:nvPr/>
        </p:nvSpPr>
        <p:spPr>
          <a:xfrm>
            <a:off x="6945290" y="4285574"/>
            <a:ext cx="1828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latin typeface="+mj-lt"/>
              </a:rPr>
              <a:t>Comms</a:t>
            </a:r>
          </a:p>
          <a:p>
            <a:pPr algn="ctr"/>
            <a:endParaRPr lang="en-US" b="1" dirty="0">
              <a:latin typeface="+mj-lt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BFF210F1-0597-75EE-4BEA-4DFF725E21B2}"/>
              </a:ext>
            </a:extLst>
          </p:cNvPr>
          <p:cNvSpPr txBox="1"/>
          <p:nvPr/>
        </p:nvSpPr>
        <p:spPr>
          <a:xfrm>
            <a:off x="1243511" y="4979211"/>
            <a:ext cx="1828800" cy="584775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contourClr>
              <a:schemeClr val="bg1"/>
            </a:contourClr>
          </a:sp3d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rgbClr val="783439"/>
                </a:solidFill>
                <a:latin typeface="+mj-lt"/>
              </a:rPr>
              <a:t>Jeanne</a:t>
            </a:r>
          </a:p>
          <a:p>
            <a:pPr algn="ctr"/>
            <a:r>
              <a:rPr lang="en-US" sz="1600" b="1" dirty="0">
                <a:solidFill>
                  <a:srgbClr val="783439"/>
                </a:solidFill>
                <a:latin typeface="+mj-lt"/>
              </a:rPr>
              <a:t>Morrison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4E20AA91-D761-D03C-21D4-1C003EDE355B}"/>
              </a:ext>
            </a:extLst>
          </p:cNvPr>
          <p:cNvSpPr txBox="1"/>
          <p:nvPr/>
        </p:nvSpPr>
        <p:spPr>
          <a:xfrm>
            <a:off x="4098427" y="4979210"/>
            <a:ext cx="18288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rgbClr val="783439"/>
                </a:solidFill>
                <a:latin typeface="+mj-lt"/>
              </a:rPr>
              <a:t>Rafe </a:t>
            </a:r>
          </a:p>
          <a:p>
            <a:pPr algn="ctr"/>
            <a:r>
              <a:rPr lang="en-US" sz="1600" b="1" dirty="0">
                <a:solidFill>
                  <a:srgbClr val="783439"/>
                </a:solidFill>
                <a:latin typeface="+mj-lt"/>
              </a:rPr>
              <a:t>Telsch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D7DACFB3-7D38-D57C-E06D-15DBBEA07C9F}"/>
              </a:ext>
            </a:extLst>
          </p:cNvPr>
          <p:cNvSpPr txBox="1"/>
          <p:nvPr/>
        </p:nvSpPr>
        <p:spPr>
          <a:xfrm>
            <a:off x="6928904" y="4931905"/>
            <a:ext cx="1828800" cy="584775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contourClr>
              <a:schemeClr val="bg1"/>
            </a:contourClr>
          </a:sp3d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rgbClr val="783439"/>
                </a:solidFill>
                <a:latin typeface="+mj-lt"/>
              </a:rPr>
              <a:t>Heidi </a:t>
            </a:r>
          </a:p>
          <a:p>
            <a:pPr algn="ctr"/>
            <a:r>
              <a:rPr lang="en-US" sz="1600" b="1" dirty="0">
                <a:solidFill>
                  <a:srgbClr val="783439"/>
                </a:solidFill>
                <a:latin typeface="+mj-lt"/>
              </a:rPr>
              <a:t>Schmidt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97B85B49-EFFB-64FD-3EEF-849BD46BF3D3}"/>
              </a:ext>
            </a:extLst>
          </p:cNvPr>
          <p:cNvSpPr txBox="1"/>
          <p:nvPr/>
        </p:nvSpPr>
        <p:spPr>
          <a:xfrm>
            <a:off x="9799463" y="4931904"/>
            <a:ext cx="18288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783439"/>
                </a:solidFill>
                <a:latin typeface="+mj-lt"/>
              </a:rPr>
              <a:t>Kristi</a:t>
            </a:r>
          </a:p>
          <a:p>
            <a:pPr marL="0" indent="0" algn="ctr">
              <a:buNone/>
            </a:pPr>
            <a:r>
              <a:rPr lang="en-US" sz="1600" b="1" dirty="0">
                <a:solidFill>
                  <a:srgbClr val="783439"/>
                </a:solidFill>
                <a:latin typeface="+mj-lt"/>
              </a:rPr>
              <a:t>Telsch</a:t>
            </a:r>
          </a:p>
        </p:txBody>
      </p:sp>
    </p:spTree>
    <p:extLst>
      <p:ext uri="{BB962C8B-B14F-4D97-AF65-F5344CB8AC3E}">
        <p14:creationId xmlns:p14="http://schemas.microsoft.com/office/powerpoint/2010/main" val="18186137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419B2E-9107-4FD8-B4EE-05B3F047BA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630" y="-14174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Stay Connected!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EC542FF-DE13-10D0-A955-75EDBFF421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775" y="1895816"/>
            <a:ext cx="1827680" cy="182768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0CEF78E-07ED-A9A9-FF04-CC69D6A664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74" b="89474" l="9235" r="89974">
                        <a14:foregroundMark x1="16359" y1="27820" x2="13720" y2="68421"/>
                        <a14:foregroundMark x1="9235" y1="46617" x2="15567" y2="48120"/>
                        <a14:foregroundMark x1="21372" y1="50376" x2="20317" y2="50376"/>
                        <a14:foregroundMark x1="35884" y1="50376" x2="33773" y2="72180"/>
                        <a14:foregroundMark x1="39578" y1="53383" x2="44327" y2="48120"/>
                        <a14:foregroundMark x1="47493" y1="35338" x2="50660" y2="51880"/>
                        <a14:foregroundMark x1="63588" y1="51880" x2="63588" y2="55639"/>
                        <a14:foregroundMark x1="74670" y1="48120" x2="75989" y2="51880"/>
                        <a14:foregroundMark x1="82586" y1="27820" x2="89710" y2="72180"/>
                        <a14:foregroundMark x1="15040" y1="27820" x2="14248" y2="72180"/>
                        <a14:foregroundMark x1="16359" y1="29323" x2="16359" y2="2932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3646" y="1184841"/>
            <a:ext cx="1957388" cy="68689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C48A83B-8B30-E528-8BFC-7C046942007E}"/>
              </a:ext>
            </a:extLst>
          </p:cNvPr>
          <p:cNvSpPr txBox="1"/>
          <p:nvPr/>
        </p:nvSpPr>
        <p:spPr>
          <a:xfrm>
            <a:off x="0" y="846622"/>
            <a:ext cx="12090860" cy="36933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endParaRPr lang="en-US" dirty="0">
              <a:latin typeface="+mj-lt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299E3F6-7FA0-7E6C-32AC-260BEEB299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rcRect/>
          <a:stretch/>
        </p:blipFill>
        <p:spPr bwMode="auto">
          <a:xfrm>
            <a:off x="4595274" y="1744437"/>
            <a:ext cx="2072226" cy="2133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0A105B7-7561-2706-B558-CB3553233A96}"/>
              </a:ext>
            </a:extLst>
          </p:cNvPr>
          <p:cNvSpPr txBox="1"/>
          <p:nvPr/>
        </p:nvSpPr>
        <p:spPr>
          <a:xfrm>
            <a:off x="4394634" y="1296246"/>
            <a:ext cx="2524662" cy="4001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2000" b="1" dirty="0">
                <a:latin typeface="+mj-lt"/>
              </a:rPr>
              <a:t>Band Webpage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D3A66243-8CBB-BE44-E58B-B7BDB9BF940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14470" y="3805608"/>
            <a:ext cx="2807196" cy="646331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96BFE402-79C7-431F-0428-AEF865CD3CF0}"/>
              </a:ext>
            </a:extLst>
          </p:cNvPr>
          <p:cNvSpPr txBox="1"/>
          <p:nvPr/>
        </p:nvSpPr>
        <p:spPr>
          <a:xfrm>
            <a:off x="4537681" y="4624966"/>
            <a:ext cx="2381615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+mj-lt"/>
              </a:rPr>
              <a:t>Schedules, Forms, Packing Lists, Photos, Parent Info, Music, &amp; much more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3479B3A-9C5D-9693-FD59-5EBEE0B92691}"/>
              </a:ext>
            </a:extLst>
          </p:cNvPr>
          <p:cNvSpPr txBox="1"/>
          <p:nvPr/>
        </p:nvSpPr>
        <p:spPr>
          <a:xfrm>
            <a:off x="238661" y="4624966"/>
            <a:ext cx="238161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+mj-lt"/>
              </a:rPr>
              <a:t>Real-time social media. Currently the most popular. No character limit.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F38823D-E118-B6C2-0BE7-F86BF362804C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76" t="1" r="39944" b="39316"/>
          <a:stretch/>
        </p:blipFill>
        <p:spPr>
          <a:xfrm>
            <a:off x="450775" y="3877474"/>
            <a:ext cx="1957388" cy="25944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79C9448-EE85-CF7C-2123-DA428F0774A9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60152" r="458" b="-334"/>
          <a:stretch/>
        </p:blipFill>
        <p:spPr>
          <a:xfrm>
            <a:off x="450775" y="4116504"/>
            <a:ext cx="1289744" cy="42897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9A81E8E-CE17-C33A-5513-BDBEFC0B26BD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76" t="64487" r="47258" b="-5678"/>
          <a:stretch/>
        </p:blipFill>
        <p:spPr>
          <a:xfrm>
            <a:off x="450775" y="4330990"/>
            <a:ext cx="1717920" cy="17610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2B5CE65-3372-E0A3-E6BD-C8A020FFEAF2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EF9EB"/>
              </a:clrFrom>
              <a:clrTo>
                <a:srgbClr val="FEF9EB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938661" y="4120094"/>
            <a:ext cx="1385451" cy="34294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D6DEDE60-CC35-0C30-AA97-D14BADEFA054}"/>
              </a:ext>
            </a:extLst>
          </p:cNvPr>
          <p:cNvSpPr/>
          <p:nvPr/>
        </p:nvSpPr>
        <p:spPr>
          <a:xfrm>
            <a:off x="6324112" y="4120094"/>
            <a:ext cx="763106" cy="3251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B6369705-8204-68B7-1841-26320163FC58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28333" b="79000" l="7667" r="90667">
                        <a14:foregroundMark x1="38667" y1="40833" x2="28167" y2="35833"/>
                        <a14:foregroundMark x1="28167" y1="35833" x2="14500" y2="62667"/>
                        <a14:foregroundMark x1="14500" y1="62667" x2="24333" y2="68167"/>
                        <a14:foregroundMark x1="24333" y1="68167" x2="51667" y2="63167"/>
                        <a14:foregroundMark x1="51667" y1="63167" x2="69333" y2="66333"/>
                        <a14:foregroundMark x1="69333" y1="66333" x2="88667" y2="65333"/>
                        <a14:foregroundMark x1="88667" y1="65333" x2="80000" y2="57667"/>
                        <a14:foregroundMark x1="10833" y1="59333" x2="12833" y2="71333"/>
                        <a14:foregroundMark x1="12833" y1="71333" x2="29167" y2="68833"/>
                        <a14:foregroundMark x1="11500" y1="71833" x2="25667" y2="74000"/>
                        <a14:foregroundMark x1="25667" y1="74000" x2="30833" y2="71833"/>
                        <a14:foregroundMark x1="29667" y1="66833" x2="40500" y2="72667"/>
                        <a14:foregroundMark x1="40500" y1="72667" x2="39500" y2="73833"/>
                        <a14:foregroundMark x1="32833" y1="73833" x2="37500" y2="74000"/>
                        <a14:foregroundMark x1="29667" y1="71167" x2="42000" y2="74500"/>
                        <a14:foregroundMark x1="42000" y1="74500" x2="43333" y2="73833"/>
                        <a14:foregroundMark x1="25667" y1="74667" x2="37500" y2="79000"/>
                        <a14:foregroundMark x1="37500" y1="79000" x2="54000" y2="79000"/>
                        <a14:foregroundMark x1="54000" y1="79000" x2="54333" y2="78167"/>
                        <a14:foregroundMark x1="17500" y1="52333" x2="7167" y2="59000"/>
                        <a14:foregroundMark x1="7167" y1="59000" x2="7667" y2="71000"/>
                        <a14:foregroundMark x1="7667" y1="71000" x2="19833" y2="75833"/>
                        <a14:foregroundMark x1="19833" y1="75833" x2="31167" y2="70000"/>
                        <a14:foregroundMark x1="30000" y1="31333" x2="32833" y2="31333"/>
                        <a14:foregroundMark x1="28333" y1="31333" x2="33667" y2="30667"/>
                        <a14:foregroundMark x1="30333" y1="30333" x2="33667" y2="30167"/>
                        <a14:foregroundMark x1="55500" y1="30333" x2="67000" y2="31500"/>
                        <a14:foregroundMark x1="67000" y1="31500" x2="67833" y2="32667"/>
                        <a14:foregroundMark x1="53167" y1="74667" x2="90667" y2="73500"/>
                        <a14:foregroundMark x1="90667" y1="73500" x2="90667" y2="73500"/>
                        <a14:foregroundMark x1="77667" y1="71833" x2="90333" y2="74667"/>
                        <a14:foregroundMark x1="90333" y1="74667" x2="90333" y2="74333"/>
                        <a14:foregroundMark x1="73667" y1="75833" x2="88667" y2="72333"/>
                        <a14:foregroundMark x1="88167" y1="74333" x2="81500" y2="69667"/>
                        <a14:foregroundMark x1="82833" y1="76333" x2="85833" y2="73833"/>
                        <a14:foregroundMark x1="86667" y1="74000" x2="88667" y2="75167"/>
                        <a14:foregroundMark x1="81167" y1="55833" x2="83500" y2="54333"/>
                        <a14:foregroundMark x1="16667" y1="51000" x2="24333" y2="37833"/>
                        <a14:foregroundMark x1="24333" y1="37833" x2="27167" y2="36167"/>
                        <a14:foregroundMark x1="23000" y1="36833" x2="17000" y2="51167"/>
                        <a14:foregroundMark x1="17000" y1="51167" x2="17333" y2="54167"/>
                        <a14:foregroundMark x1="21667" y1="36500" x2="17833" y2="54500"/>
                        <a14:foregroundMark x1="17833" y1="54500" x2="18500" y2="56667"/>
                        <a14:foregroundMark x1="20167" y1="39167" x2="14667" y2="55167"/>
                        <a14:foregroundMark x1="14667" y1="55167" x2="17333" y2="59000"/>
                        <a14:foregroundMark x1="77167" y1="53833" x2="87833" y2="56000"/>
                        <a14:foregroundMark x1="87833" y1="56000" x2="85833" y2="57667"/>
                        <a14:foregroundMark x1="56333" y1="31000" x2="52500" y2="38500"/>
                        <a14:foregroundMark x1="75000" y1="29833" x2="80000" y2="29833"/>
                        <a14:foregroundMark x1="75303" y1="29612" x2="72167" y2="31833"/>
                        <a14:foregroundMark x1="58833" y1="29333" x2="62667" y2="29333"/>
                        <a14:foregroundMark x1="78852" y1="28333" x2="79667" y2="28333"/>
                        <a14:foregroundMark x1="76167" y1="28333" x2="76454" y2="28333"/>
                        <a14:backgroundMark x1="32333" y1="28667" x2="32333" y2="28667"/>
                        <a14:backgroundMark x1="31167" y1="29000" x2="31167" y2="29000"/>
                        <a14:backgroundMark x1="32000" y1="29500" x2="32000" y2="29500"/>
                        <a14:backgroundMark x1="32000" y1="29500" x2="32000" y2="29500"/>
                        <a14:backgroundMark x1="77167" y1="27167" x2="79667" y2="27000"/>
                      </a14:backgroundRemoval>
                    </a14:imgEffect>
                  </a14:imgLayer>
                </a14:imgProps>
              </a:ext>
            </a:extLst>
          </a:blip>
          <a:srcRect t="27920" b="23473"/>
          <a:stretch/>
        </p:blipFill>
        <p:spPr>
          <a:xfrm>
            <a:off x="8372186" y="1354726"/>
            <a:ext cx="2601660" cy="1264563"/>
          </a:xfrm>
          <a:prstGeom prst="rect">
            <a:avLst/>
          </a:prstGeom>
        </p:spPr>
      </p:pic>
      <p:pic>
        <p:nvPicPr>
          <p:cNvPr id="29" name="Graphic 28" descr="Scales of justice with solid fill">
            <a:extLst>
              <a:ext uri="{FF2B5EF4-FFF2-40B4-BE49-F238E27FC236}">
                <a16:creationId xmlns:a16="http://schemas.microsoft.com/office/drawing/2014/main" id="{F985AA27-A437-52E0-770D-49252374557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069197" y="2496439"/>
            <a:ext cx="3240130" cy="324013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EA8E4675-2F88-0977-A702-2F0FF01A49A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386880" y="3711845"/>
            <a:ext cx="707198" cy="70719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14229E0A-A785-49F8-DFB1-7ACEB2D751E4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 l="24915" r="25002"/>
          <a:stretch/>
        </p:blipFill>
        <p:spPr>
          <a:xfrm>
            <a:off x="10278172" y="3711845"/>
            <a:ext cx="708374" cy="707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71810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7C429A1-886C-944C-8F06-6E266A55F4D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950391" y="3724638"/>
            <a:ext cx="4166976" cy="205093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45E975E-3C60-4C32-9707-0BAB75D73C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956" y="278401"/>
            <a:ext cx="5695950" cy="914401"/>
          </a:xfrm>
        </p:spPr>
        <p:txBody>
          <a:bodyPr/>
          <a:lstStyle/>
          <a:p>
            <a:pPr algn="ctr"/>
            <a:r>
              <a:rPr lang="en-US" dirty="0"/>
              <a:t>Fees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2BE487-FEC3-4FE5-A402-09F2CDD678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144" y="1283775"/>
            <a:ext cx="7284425" cy="4786313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Fees for the season are </a:t>
            </a:r>
            <a:r>
              <a:rPr lang="en-US" dirty="0">
                <a:solidFill>
                  <a:srgbClr val="00B050"/>
                </a:solidFill>
              </a:rPr>
              <a:t>$300</a:t>
            </a:r>
          </a:p>
          <a:p>
            <a:endParaRPr lang="en-US" dirty="0"/>
          </a:p>
          <a:p>
            <a:pPr marL="457200" lvl="1" indent="0">
              <a:buNone/>
            </a:pPr>
            <a:r>
              <a:rPr lang="en-US" dirty="0"/>
              <a:t>$150 Commitment Fee</a:t>
            </a:r>
          </a:p>
          <a:p>
            <a:pPr marL="457200" lvl="1" indent="0">
              <a:buNone/>
            </a:pPr>
            <a:r>
              <a:rPr lang="en-US" sz="2200" b="0" dirty="0"/>
              <a:t>This fee covers uniform cleaning and start-of-camp expenses.</a:t>
            </a:r>
          </a:p>
          <a:p>
            <a:pPr lvl="1"/>
            <a:r>
              <a:rPr lang="en-US" sz="2200" b="0" dirty="0"/>
              <a:t>Payment Due </a:t>
            </a:r>
            <a:r>
              <a:rPr lang="en-US" sz="2200" dirty="0">
                <a:solidFill>
                  <a:srgbClr val="C00000"/>
                </a:solidFill>
              </a:rPr>
              <a:t>May 22</a:t>
            </a:r>
            <a:r>
              <a:rPr lang="en-US" sz="2200" baseline="30000" dirty="0">
                <a:solidFill>
                  <a:srgbClr val="C00000"/>
                </a:solidFill>
              </a:rPr>
              <a:t>nd</a:t>
            </a:r>
            <a:r>
              <a:rPr lang="en-US" sz="2200" dirty="0">
                <a:solidFill>
                  <a:srgbClr val="C00000"/>
                </a:solidFill>
              </a:rPr>
              <a:t> </a:t>
            </a:r>
          </a:p>
          <a:p>
            <a:pPr lvl="1"/>
            <a:r>
              <a:rPr lang="en-US" sz="2200" b="0" dirty="0"/>
              <a:t>Payments may be made via cash, check, or Roanoke County School Cash Online*</a:t>
            </a: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r>
              <a:rPr lang="en-US" dirty="0"/>
              <a:t>$150 Camp Payment</a:t>
            </a:r>
          </a:p>
          <a:p>
            <a:pPr marL="457200" lvl="1" indent="0">
              <a:buNone/>
            </a:pPr>
            <a:r>
              <a:rPr lang="en-US" sz="2200" b="0" dirty="0"/>
              <a:t>This fee covers the remainder of camp expenses, show shirts, &amp; incidentals throughout the season. </a:t>
            </a:r>
          </a:p>
          <a:p>
            <a:pPr lvl="1"/>
            <a:r>
              <a:rPr lang="en-US" sz="2200" b="0" dirty="0"/>
              <a:t>Payment Due </a:t>
            </a:r>
            <a:r>
              <a:rPr lang="en-US" sz="2200" dirty="0">
                <a:solidFill>
                  <a:srgbClr val="C00000"/>
                </a:solidFill>
              </a:rPr>
              <a:t>July 21</a:t>
            </a:r>
            <a:r>
              <a:rPr lang="en-US" sz="2200" baseline="30000" dirty="0">
                <a:solidFill>
                  <a:srgbClr val="C00000"/>
                </a:solidFill>
              </a:rPr>
              <a:t>st</a:t>
            </a:r>
            <a:r>
              <a:rPr lang="en-US" sz="2200" dirty="0">
                <a:solidFill>
                  <a:srgbClr val="C00000"/>
                </a:solidFill>
              </a:rPr>
              <a:t> </a:t>
            </a:r>
          </a:p>
          <a:p>
            <a:pPr lvl="1"/>
            <a:endParaRPr lang="en-US" dirty="0"/>
          </a:p>
          <a:p>
            <a:pPr marL="457200" lvl="1" indent="0">
              <a:buNone/>
            </a:pPr>
            <a:r>
              <a:rPr lang="en-US" dirty="0"/>
              <a:t>Checks should be made out to WBHS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192C0E61-62E0-E354-AE52-DBB369B940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290" b="90710" l="6182" r="93455">
                        <a14:foregroundMark x1="15636" y1="40984" x2="13818" y2="42623"/>
                        <a14:foregroundMark x1="14909" y1="43169" x2="13818" y2="68852"/>
                        <a14:foregroundMark x1="12364" y1="62295" x2="8364" y2="55738"/>
                        <a14:foregroundMark x1="8727" y1="56284" x2="10909" y2="51913"/>
                        <a14:foregroundMark x1="6545" y1="50273" x2="6182" y2="49180"/>
                        <a14:foregroundMark x1="10182" y1="50273" x2="36000" y2="24044"/>
                        <a14:foregroundMark x1="36000" y1="24044" x2="63636" y2="13661"/>
                        <a14:foregroundMark x1="63636" y1="13661" x2="64000" y2="13661"/>
                        <a14:foregroundMark x1="64727" y1="13115" x2="91636" y2="69399"/>
                        <a14:foregroundMark x1="81455" y1="39891" x2="93455" y2="66120"/>
                        <a14:foregroundMark x1="64727" y1="14208" x2="84000" y2="43716"/>
                        <a14:foregroundMark x1="66182" y1="15847" x2="87273" y2="42623"/>
                        <a14:foregroundMark x1="88364" y1="71038" x2="68000" y2="75410"/>
                        <a14:foregroundMark x1="84727" y1="74317" x2="85818" y2="87432"/>
                        <a14:foregroundMark x1="85091" y1="87432" x2="18182" y2="77049"/>
                        <a14:foregroundMark x1="53091" y1="80874" x2="12364" y2="83060"/>
                        <a14:foregroundMark x1="10909" y1="70492" x2="28364" y2="79781"/>
                        <a14:foregroundMark x1="13455" y1="78689" x2="8000" y2="80874"/>
                        <a14:foregroundMark x1="17818" y1="79235" x2="19636" y2="86339"/>
                        <a14:foregroundMark x1="14909" y1="83060" x2="15636" y2="87432"/>
                        <a14:foregroundMark x1="26182" y1="79781" x2="26182" y2="85246"/>
                        <a14:foregroundMark x1="30909" y1="84153" x2="32727" y2="85792"/>
                        <a14:foregroundMark x1="30545" y1="85792" x2="48727" y2="80874"/>
                        <a14:foregroundMark x1="6909" y1="49727" x2="17091" y2="40437"/>
                        <a14:foregroundMark x1="10545" y1="62842" x2="6909" y2="76503"/>
                        <a14:foregroundMark x1="66545" y1="11475" x2="73818" y2="27869"/>
                        <a14:foregroundMark x1="92364" y1="70492" x2="85818" y2="78689"/>
                        <a14:foregroundMark x1="46545" y1="84153" x2="81091" y2="90710"/>
                      </a14:backgroundRemoval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10033879" y="1464343"/>
            <a:ext cx="1977946" cy="1316232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B7D6078E-8C4E-A06E-1E02-729E1405E4F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8195978" y="1390650"/>
            <a:ext cx="1575595" cy="1312994"/>
          </a:xfrm>
          <a:prstGeom prst="rect">
            <a:avLst/>
          </a:prstGeom>
        </p:spPr>
      </p:pic>
      <p:sp>
        <p:nvSpPr>
          <p:cNvPr id="15" name="Arrow: Right 14">
            <a:extLst>
              <a:ext uri="{FF2B5EF4-FFF2-40B4-BE49-F238E27FC236}">
                <a16:creationId xmlns:a16="http://schemas.microsoft.com/office/drawing/2014/main" id="{52866C39-1828-DAC9-071C-FC9D3EB5962B}"/>
              </a:ext>
            </a:extLst>
          </p:cNvPr>
          <p:cNvSpPr/>
          <p:nvPr/>
        </p:nvSpPr>
        <p:spPr>
          <a:xfrm>
            <a:off x="499640" y="2082824"/>
            <a:ext cx="448574" cy="345056"/>
          </a:xfrm>
          <a:prstGeom prst="rightArrow">
            <a:avLst/>
          </a:prstGeom>
          <a:solidFill>
            <a:srgbClr val="783439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B050"/>
              </a:solidFill>
            </a:endParaRPr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BD13AB06-FDAF-DF82-5AA8-9668A1F76E84}"/>
              </a:ext>
            </a:extLst>
          </p:cNvPr>
          <p:cNvSpPr/>
          <p:nvPr/>
        </p:nvSpPr>
        <p:spPr>
          <a:xfrm>
            <a:off x="499640" y="3993750"/>
            <a:ext cx="448574" cy="345056"/>
          </a:xfrm>
          <a:prstGeom prst="rightArrow">
            <a:avLst/>
          </a:prstGeom>
          <a:solidFill>
            <a:srgbClr val="783439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52539FF-265A-DEC1-324C-1141B190BB08}"/>
              </a:ext>
            </a:extLst>
          </p:cNvPr>
          <p:cNvSpPr txBox="1"/>
          <p:nvPr/>
        </p:nvSpPr>
        <p:spPr>
          <a:xfrm>
            <a:off x="157956" y="6415210"/>
            <a:ext cx="1195941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+mj-lt"/>
              </a:rPr>
              <a:t>Be Aware</a:t>
            </a:r>
            <a:r>
              <a:rPr lang="en-US" dirty="0">
                <a:solidFill>
                  <a:srgbClr val="FF0000"/>
                </a:solidFill>
                <a:latin typeface="+mj-lt"/>
              </a:rPr>
              <a:t>: There is a </a:t>
            </a:r>
            <a:r>
              <a:rPr lang="en-US" b="1" dirty="0">
                <a:solidFill>
                  <a:srgbClr val="FF0000"/>
                </a:solidFill>
                <a:latin typeface="+mj-lt"/>
              </a:rPr>
              <a:t>$12.10 </a:t>
            </a:r>
            <a:r>
              <a:rPr lang="en-US" dirty="0">
                <a:solidFill>
                  <a:srgbClr val="FF0000"/>
                </a:solidFill>
                <a:latin typeface="+mj-lt"/>
              </a:rPr>
              <a:t>processing fee to use roanokecounty.schoolcashonline.com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E9CA635-2FBB-B78B-49E3-F568A84D044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4714" b="22307"/>
          <a:stretch/>
        </p:blipFill>
        <p:spPr>
          <a:xfrm>
            <a:off x="7950391" y="3361452"/>
            <a:ext cx="4166976" cy="363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8422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28DC987-8659-1E83-EF99-63E64CE0C188}"/>
              </a:ext>
            </a:extLst>
          </p:cNvPr>
          <p:cNvSpPr txBox="1"/>
          <p:nvPr/>
        </p:nvSpPr>
        <p:spPr>
          <a:xfrm>
            <a:off x="777766" y="2181035"/>
            <a:ext cx="8261350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0" dirty="0">
                <a:latin typeface="+mj-lt"/>
              </a:rPr>
              <a:t>Everyone deserves the chance to go to camp. </a:t>
            </a:r>
            <a:endParaRPr lang="en-US" sz="2000" b="0" dirty="0">
              <a:solidFill>
                <a:srgbClr val="FF0000"/>
              </a:solidFill>
              <a:latin typeface="+mj-lt"/>
            </a:endParaRPr>
          </a:p>
          <a:p>
            <a:endParaRPr lang="en-US" sz="2000" dirty="0">
              <a:solidFill>
                <a:srgbClr val="FF0000"/>
              </a:solidFill>
              <a:latin typeface="+mj-lt"/>
            </a:endParaRPr>
          </a:p>
          <a:p>
            <a:r>
              <a:rPr lang="en-US" sz="2000" dirty="0">
                <a:latin typeface="+mj-lt"/>
              </a:rPr>
              <a:t>At camp, students can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+mj-lt"/>
              </a:rPr>
              <a:t>Improve interpersonal skills &amp; form close friendships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+mj-lt"/>
              </a:rPr>
              <a:t>Take safe risks and tackle new challenges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+mj-lt"/>
              </a:rPr>
              <a:t>Experience character growth &amp; develop life skills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+mj-lt"/>
              </a:rPr>
              <a:t>Meet positive role models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+mj-lt"/>
              </a:rPr>
              <a:t>Discover their best self</a:t>
            </a:r>
          </a:p>
          <a:p>
            <a:pPr marL="342900" indent="-342900">
              <a:buFontTx/>
              <a:buChar char="-"/>
            </a:pPr>
            <a:endParaRPr lang="en-US" sz="2000" dirty="0">
              <a:solidFill>
                <a:srgbClr val="FF0000"/>
              </a:solidFill>
              <a:latin typeface="+mj-lt"/>
            </a:endParaRPr>
          </a:p>
          <a:p>
            <a:r>
              <a:rPr lang="en-US" sz="2000" dirty="0">
                <a:latin typeface="+mj-lt"/>
              </a:rPr>
              <a:t>Please don’t let the cost of Away Camp prevent your student from participating. Scan the code or ask a Board member how to apply for an Away Camp Scholarship. </a:t>
            </a:r>
          </a:p>
          <a:p>
            <a:endParaRPr lang="en-US" sz="2000" dirty="0">
              <a:solidFill>
                <a:srgbClr val="FF0000"/>
              </a:solidFill>
              <a:latin typeface="+mj-lt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5EEBC61-A03A-A126-CE45-5E46FFF76299}"/>
              </a:ext>
            </a:extLst>
          </p:cNvPr>
          <p:cNvGrpSpPr/>
          <p:nvPr/>
        </p:nvGrpSpPr>
        <p:grpSpPr>
          <a:xfrm>
            <a:off x="8179575" y="705983"/>
            <a:ext cx="3554351" cy="4093428"/>
            <a:chOff x="8312925" y="1716439"/>
            <a:chExt cx="3554351" cy="4093428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12448A8A-92AE-EFCB-8E10-F3A58891990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312925" y="1716439"/>
              <a:ext cx="3554351" cy="4093428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50366905-DE5A-887F-AA94-CC434324C3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172466" y="1935531"/>
              <a:ext cx="2511921" cy="2511921"/>
            </a:xfrm>
            <a:prstGeom prst="rect">
              <a:avLst/>
            </a:prstGeom>
          </p:spPr>
        </p:pic>
      </p:grpSp>
      <p:sp>
        <p:nvSpPr>
          <p:cNvPr id="8" name="Title 1">
            <a:extLst>
              <a:ext uri="{FF2B5EF4-FFF2-40B4-BE49-F238E27FC236}">
                <a16:creationId xmlns:a16="http://schemas.microsoft.com/office/drawing/2014/main" id="{FE417B60-4D6A-B5E5-10C7-1B4BFE96A27E}"/>
              </a:ext>
            </a:extLst>
          </p:cNvPr>
          <p:cNvSpPr txBox="1">
            <a:spLocks/>
          </p:cNvSpPr>
          <p:nvPr/>
        </p:nvSpPr>
        <p:spPr>
          <a:xfrm>
            <a:off x="602863" y="476145"/>
            <a:ext cx="7087375" cy="158244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/>
              <a:t>Away Camp </a:t>
            </a:r>
          </a:p>
          <a:p>
            <a:pPr algn="ctr"/>
            <a:r>
              <a:rPr lang="en-US" dirty="0"/>
              <a:t>Scholarship Application</a:t>
            </a:r>
          </a:p>
        </p:txBody>
      </p:sp>
    </p:spTree>
    <p:extLst>
      <p:ext uri="{BB962C8B-B14F-4D97-AF65-F5344CB8AC3E}">
        <p14:creationId xmlns:p14="http://schemas.microsoft.com/office/powerpoint/2010/main" val="16468752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933EEA-DD42-42B1-82E8-54DD99EC3C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Additional Costs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08991B-6C51-4128-9B06-7218CF1DCC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43312" y="1257793"/>
            <a:ext cx="4411266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Guard</a:t>
            </a:r>
          </a:p>
          <a:p>
            <a:r>
              <a:rPr lang="en-US" sz="2400" b="0" dirty="0"/>
              <a:t>Shoes </a:t>
            </a:r>
          </a:p>
          <a:p>
            <a:r>
              <a:rPr lang="en-US" sz="2400" b="0" u="sng" dirty="0"/>
              <a:t>Uniforms</a:t>
            </a:r>
          </a:p>
          <a:p>
            <a:r>
              <a:rPr lang="en-US" sz="2400" b="0" dirty="0"/>
              <a:t>Warmups – more to come about this from our Guard Instructor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A0E813F-CB51-EA77-9623-543396905E90}"/>
              </a:ext>
            </a:extLst>
          </p:cNvPr>
          <p:cNvSpPr txBox="1">
            <a:spLocks/>
          </p:cNvSpPr>
          <p:nvPr/>
        </p:nvSpPr>
        <p:spPr>
          <a:xfrm>
            <a:off x="2075655" y="1257792"/>
            <a:ext cx="4515149" cy="49347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Band</a:t>
            </a:r>
            <a:endParaRPr lang="en-US" b="0" dirty="0"/>
          </a:p>
          <a:p>
            <a:r>
              <a:rPr lang="en-US" sz="2400" b="0" dirty="0"/>
              <a:t>Instrument</a:t>
            </a:r>
          </a:p>
          <a:p>
            <a:r>
              <a:rPr lang="en-US" sz="2400" b="0" dirty="0"/>
              <a:t>White Marching Gloves (</a:t>
            </a:r>
            <a:r>
              <a:rPr lang="en-US" sz="2000" b="0" dirty="0"/>
              <a:t>excludes drumline &amp; front ensemble)</a:t>
            </a:r>
            <a:endParaRPr lang="en-US" sz="2400" b="0" dirty="0"/>
          </a:p>
          <a:p>
            <a:r>
              <a:rPr lang="en-US" sz="2400" b="0" dirty="0"/>
              <a:t>Matte Black Marching Shoes </a:t>
            </a:r>
          </a:p>
          <a:p>
            <a:r>
              <a:rPr lang="en-US" sz="2400" b="0" dirty="0"/>
              <a:t>Flipbook and lyre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209C4C9-F84D-7971-8DE9-627D4BF8B6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225" y="2528427"/>
            <a:ext cx="1624013" cy="120047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B97D062-8E69-3E2E-02B9-B64FDAE681F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328" t="51433" r="38279"/>
          <a:stretch/>
        </p:blipFill>
        <p:spPr>
          <a:xfrm>
            <a:off x="366316" y="1171188"/>
            <a:ext cx="1204515" cy="124270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254EF0C-9F6E-0866-97F4-F22A1522AC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9478" y="3949091"/>
            <a:ext cx="1660040" cy="166004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12ED39E-F5B9-DC71-440C-2887100C5C9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295" t="9103" r="1864" b="3842"/>
          <a:stretch/>
        </p:blipFill>
        <p:spPr>
          <a:xfrm>
            <a:off x="1086997" y="5297800"/>
            <a:ext cx="1555462" cy="10630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054A15A-E097-BBEB-64CE-61C7793229A4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29082" y="5512433"/>
            <a:ext cx="4218842" cy="84841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4917A4F-A6FD-B32C-53CF-5B298656E894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58537" y="6192537"/>
            <a:ext cx="2159932" cy="438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308178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18EFE9B5-4263-FF6A-13EF-FABD235CD79A}"/>
              </a:ext>
            </a:extLst>
          </p:cNvPr>
          <p:cNvSpPr txBox="1">
            <a:spLocks/>
          </p:cNvSpPr>
          <p:nvPr/>
        </p:nvSpPr>
        <p:spPr>
          <a:xfrm>
            <a:off x="838200" y="4002198"/>
            <a:ext cx="2796708" cy="154754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00">
                <a:latin typeface="+mj-lt"/>
              </a:rPr>
              <a:t>Percussion Camp</a:t>
            </a:r>
            <a:r>
              <a:rPr lang="en-US" sz="1800" b="0">
                <a:latin typeface="+mj-lt"/>
              </a:rPr>
              <a:t> </a:t>
            </a:r>
            <a:r>
              <a:rPr lang="en-US" sz="1800">
                <a:latin typeface="+mj-lt"/>
              </a:rPr>
              <a:t>&amp;</a:t>
            </a:r>
          </a:p>
          <a:p>
            <a:pPr marL="0" indent="0" algn="ctr">
              <a:buNone/>
            </a:pPr>
            <a:r>
              <a:rPr lang="en-US" sz="1800">
                <a:latin typeface="+mj-lt"/>
              </a:rPr>
              <a:t>Color Guard Camp</a:t>
            </a:r>
          </a:p>
          <a:p>
            <a:pPr marL="0" indent="0" algn="ctr">
              <a:buNone/>
            </a:pPr>
            <a:r>
              <a:rPr lang="en-US" sz="1800" b="0">
                <a:latin typeface="+mj-lt"/>
              </a:rPr>
              <a:t>9am - 1pm</a:t>
            </a:r>
          </a:p>
          <a:p>
            <a:pPr marL="0" indent="0" algn="ctr">
              <a:buNone/>
            </a:pPr>
            <a:r>
              <a:rPr lang="en-US" sz="1800" b="0">
                <a:latin typeface="+mj-lt"/>
              </a:rPr>
              <a:t>**BRING A LUNCH**</a:t>
            </a:r>
          </a:p>
          <a:p>
            <a:pPr marL="457200" lvl="1" indent="0" algn="ctr">
              <a:buFont typeface="Arial" panose="020B0604020202020204" pitchFamily="34" charset="0"/>
              <a:buNone/>
            </a:pPr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2D6529D-1BB5-E8FA-9029-5F764833D15F}"/>
              </a:ext>
            </a:extLst>
          </p:cNvPr>
          <p:cNvSpPr txBox="1"/>
          <p:nvPr/>
        </p:nvSpPr>
        <p:spPr>
          <a:xfrm>
            <a:off x="4468907" y="4002198"/>
            <a:ext cx="3119437" cy="10967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en-US" b="1">
                <a:latin typeface="+mj-lt"/>
              </a:rPr>
              <a:t>Rookie Camp 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en-US" b="1">
                <a:latin typeface="+mj-lt"/>
              </a:rPr>
              <a:t>(ALL First-Year Members)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en-US">
                <a:latin typeface="+mj-lt"/>
              </a:rPr>
              <a:t>9am – 11am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E10FEB5-013D-9353-C841-043ABB8B5FC8}"/>
              </a:ext>
            </a:extLst>
          </p:cNvPr>
          <p:cNvSpPr txBox="1"/>
          <p:nvPr/>
        </p:nvSpPr>
        <p:spPr>
          <a:xfrm>
            <a:off x="8328354" y="3990433"/>
            <a:ext cx="3119437" cy="14742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en-US" b="1" dirty="0">
                <a:latin typeface="+mj-lt"/>
              </a:rPr>
              <a:t>Home Camp 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en-US" b="1" dirty="0">
                <a:latin typeface="+mj-lt"/>
              </a:rPr>
              <a:t>(ALL Members)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en-US" dirty="0">
                <a:latin typeface="+mj-lt"/>
              </a:rPr>
              <a:t>8am – 4pm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en-US" dirty="0">
                <a:latin typeface="+mj-lt"/>
              </a:rPr>
              <a:t>**BRING A LUNCH**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FD3735D3-7E76-3513-3677-38744FE721C4}"/>
              </a:ext>
            </a:extLst>
          </p:cNvPr>
          <p:cNvSpPr/>
          <p:nvPr/>
        </p:nvSpPr>
        <p:spPr>
          <a:xfrm>
            <a:off x="1098037" y="1561639"/>
            <a:ext cx="2277036" cy="2205318"/>
          </a:xfrm>
          <a:prstGeom prst="roundRect">
            <a:avLst/>
          </a:prstGeom>
          <a:solidFill>
            <a:schemeClr val="bg1"/>
          </a:solidFill>
          <a:ln w="381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tx1"/>
                </a:solidFill>
                <a:latin typeface="+mj-lt"/>
              </a:rPr>
              <a:t>14-18</a:t>
            </a:r>
            <a:endParaRPr lang="en-US" sz="1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A11FF58-4FFA-AB88-924E-593B5EBBF977}"/>
              </a:ext>
            </a:extLst>
          </p:cNvPr>
          <p:cNvSpPr/>
          <p:nvPr/>
        </p:nvSpPr>
        <p:spPr>
          <a:xfrm>
            <a:off x="1098037" y="1283733"/>
            <a:ext cx="2277035" cy="555812"/>
          </a:xfrm>
          <a:prstGeom prst="rect">
            <a:avLst/>
          </a:prstGeom>
          <a:ln w="381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latin typeface="+mj-lt"/>
              </a:rPr>
              <a:t>JULY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C482341-104C-FD8D-88D9-8E1B8AA2E884}"/>
              </a:ext>
            </a:extLst>
          </p:cNvPr>
          <p:cNvSpPr/>
          <p:nvPr/>
        </p:nvSpPr>
        <p:spPr>
          <a:xfrm>
            <a:off x="4881145" y="1534745"/>
            <a:ext cx="2277036" cy="2205318"/>
          </a:xfrm>
          <a:prstGeom prst="roundRect">
            <a:avLst/>
          </a:prstGeom>
          <a:solidFill>
            <a:schemeClr val="bg1"/>
          </a:solidFill>
          <a:ln w="381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tx1"/>
                </a:solidFill>
                <a:latin typeface="+mj-lt"/>
              </a:rPr>
              <a:t>16-17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6A2D75F-28B3-7F70-69A3-4457E29A384E}"/>
              </a:ext>
            </a:extLst>
          </p:cNvPr>
          <p:cNvSpPr/>
          <p:nvPr/>
        </p:nvSpPr>
        <p:spPr>
          <a:xfrm>
            <a:off x="4881145" y="1256839"/>
            <a:ext cx="2277035" cy="555812"/>
          </a:xfrm>
          <a:prstGeom prst="rect">
            <a:avLst/>
          </a:prstGeom>
          <a:ln w="381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latin typeface="+mj-lt"/>
              </a:rPr>
              <a:t>JULY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C96A76A-533B-E16D-6162-B3E700A3A2DD}"/>
              </a:ext>
            </a:extLst>
          </p:cNvPr>
          <p:cNvSpPr/>
          <p:nvPr/>
        </p:nvSpPr>
        <p:spPr>
          <a:xfrm>
            <a:off x="8682183" y="1534745"/>
            <a:ext cx="2277036" cy="2205318"/>
          </a:xfrm>
          <a:prstGeom prst="roundRect">
            <a:avLst/>
          </a:prstGeom>
          <a:solidFill>
            <a:schemeClr val="bg1"/>
          </a:solidFill>
          <a:ln w="381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tx1"/>
                </a:solidFill>
                <a:latin typeface="+mj-lt"/>
              </a:rPr>
              <a:t>21-25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FF3A977-6828-D1F9-3A7A-5B2B5F6D5C35}"/>
              </a:ext>
            </a:extLst>
          </p:cNvPr>
          <p:cNvSpPr/>
          <p:nvPr/>
        </p:nvSpPr>
        <p:spPr>
          <a:xfrm>
            <a:off x="8682184" y="1256839"/>
            <a:ext cx="2277035" cy="555812"/>
          </a:xfrm>
          <a:prstGeom prst="rect">
            <a:avLst/>
          </a:prstGeom>
          <a:ln w="381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latin typeface="+mj-lt"/>
              </a:rPr>
              <a:t>JULY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9241D3F-5C8F-0649-B37D-D30FC16747EF}"/>
              </a:ext>
            </a:extLst>
          </p:cNvPr>
          <p:cNvSpPr txBox="1">
            <a:spLocks/>
          </p:cNvSpPr>
          <p:nvPr/>
        </p:nvSpPr>
        <p:spPr>
          <a:xfrm>
            <a:off x="838200" y="135943"/>
            <a:ext cx="10515600" cy="80028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/>
              <a:t>IMPORTANT DATES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D550FF7-F191-9976-2D4D-4EDED41D4454}"/>
              </a:ext>
            </a:extLst>
          </p:cNvPr>
          <p:cNvCxnSpPr>
            <a:cxnSpLocks/>
          </p:cNvCxnSpPr>
          <p:nvPr/>
        </p:nvCxnSpPr>
        <p:spPr>
          <a:xfrm>
            <a:off x="1098037" y="4755215"/>
            <a:ext cx="2277035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Graphic 17" descr="Drum with solid fill">
            <a:extLst>
              <a:ext uri="{FF2B5EF4-FFF2-40B4-BE49-F238E27FC236}">
                <a16:creationId xmlns:a16="http://schemas.microsoft.com/office/drawing/2014/main" id="{28BA5D45-15F8-AF63-07BF-9488FF7CD2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24174" y="3244661"/>
            <a:ext cx="412380" cy="412380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3E2A4F1-1D9A-31E8-A6B2-654076A8A3D4}"/>
              </a:ext>
            </a:extLst>
          </p:cNvPr>
          <p:cNvCxnSpPr>
            <a:cxnSpLocks/>
          </p:cNvCxnSpPr>
          <p:nvPr/>
        </p:nvCxnSpPr>
        <p:spPr>
          <a:xfrm>
            <a:off x="4890109" y="4755215"/>
            <a:ext cx="2277035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Graphic 20" descr="Music notes with solid fill">
            <a:extLst>
              <a:ext uri="{FF2B5EF4-FFF2-40B4-BE49-F238E27FC236}">
                <a16:creationId xmlns:a16="http://schemas.microsoft.com/office/drawing/2014/main" id="{1B391DE3-40AB-68EF-4E22-DA9E49F768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50721" y="3101228"/>
            <a:ext cx="555813" cy="555813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45D316B2-E51E-49B0-F1AF-62BCD5381E33}"/>
              </a:ext>
            </a:extLst>
          </p:cNvPr>
          <p:cNvCxnSpPr>
            <a:cxnSpLocks/>
          </p:cNvCxnSpPr>
          <p:nvPr/>
        </p:nvCxnSpPr>
        <p:spPr>
          <a:xfrm>
            <a:off x="8718042" y="4741958"/>
            <a:ext cx="2277035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Graphic 23" descr="Home with solid fill">
            <a:extLst>
              <a:ext uri="{FF2B5EF4-FFF2-40B4-BE49-F238E27FC236}">
                <a16:creationId xmlns:a16="http://schemas.microsoft.com/office/drawing/2014/main" id="{6E709087-2C3C-99E9-FADE-8CC8F253339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592100" y="3188935"/>
            <a:ext cx="457200" cy="457200"/>
          </a:xfrm>
          <a:prstGeom prst="rect">
            <a:avLst/>
          </a:prstGeom>
        </p:spPr>
      </p:pic>
      <p:pic>
        <p:nvPicPr>
          <p:cNvPr id="29" name="Graphic 28" descr="Flag with solid fill">
            <a:extLst>
              <a:ext uri="{FF2B5EF4-FFF2-40B4-BE49-F238E27FC236}">
                <a16:creationId xmlns:a16="http://schemas.microsoft.com/office/drawing/2014/main" id="{0536AB29-5DBA-5CC4-C176-21221AED402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2393972">
            <a:off x="2255204" y="3338069"/>
            <a:ext cx="457200" cy="457200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758AC11B-7D0C-FF83-5232-BEC9E3808BE4}"/>
              </a:ext>
            </a:extLst>
          </p:cNvPr>
          <p:cNvSpPr txBox="1"/>
          <p:nvPr/>
        </p:nvSpPr>
        <p:spPr>
          <a:xfrm>
            <a:off x="3048000" y="764135"/>
            <a:ext cx="6096000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1800" b="0" dirty="0">
                <a:latin typeface="+mj-lt"/>
              </a:rPr>
              <a:t>ALL of these camps will be held at WBHS</a:t>
            </a:r>
            <a:endParaRPr lang="en-US" dirty="0"/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070DF5FA-449E-DD93-7479-9801E308C3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12192000" cy="3693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B4A114B3-C18E-755D-DEB5-B1A20C2231B1}"/>
              </a:ext>
            </a:extLst>
          </p:cNvPr>
          <p:cNvSpPr/>
          <p:nvPr/>
        </p:nvSpPr>
        <p:spPr>
          <a:xfrm>
            <a:off x="3547409" y="5464683"/>
            <a:ext cx="3600544" cy="1273235"/>
          </a:xfrm>
          <a:prstGeom prst="rightArrow">
            <a:avLst>
              <a:gd name="adj1" fmla="val 69923"/>
              <a:gd name="adj2" fmla="val 51328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+mj-lt"/>
              </a:rPr>
              <a:t>Scan here add the WBHS Band calendar for </a:t>
            </a:r>
          </a:p>
          <a:p>
            <a:pPr algn="ctr"/>
            <a:r>
              <a:rPr lang="en-US" dirty="0">
                <a:latin typeface="+mj-lt"/>
              </a:rPr>
              <a:t>Google or IOS!</a:t>
            </a:r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5EC92EB-F9EB-A10B-3F6C-4A910CC552A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47953" y="5323255"/>
            <a:ext cx="1505160" cy="1509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538193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81D1CE-1F43-4D2B-8350-9BCCB88EB1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AWAY Camp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88A7783-DDB9-9DAC-1659-74BCDCF8EEA0}"/>
              </a:ext>
            </a:extLst>
          </p:cNvPr>
          <p:cNvGrpSpPr/>
          <p:nvPr/>
        </p:nvGrpSpPr>
        <p:grpSpPr>
          <a:xfrm>
            <a:off x="9476781" y="372281"/>
            <a:ext cx="1209294" cy="1602227"/>
            <a:chOff x="9395009" y="365125"/>
            <a:chExt cx="2277036" cy="2483224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53BE3869-BCC5-AAFF-F0B3-8FD3142EF819}"/>
                </a:ext>
              </a:extLst>
            </p:cNvPr>
            <p:cNvSpPr/>
            <p:nvPr/>
          </p:nvSpPr>
          <p:spPr>
            <a:xfrm>
              <a:off x="9395009" y="643031"/>
              <a:ext cx="2277036" cy="2205318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  <a:latin typeface="+mj-lt"/>
                </a:rPr>
                <a:t>27</a:t>
              </a:r>
              <a:endParaRPr lang="en-US" sz="900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0C3359A-69C4-D6C0-70B2-B7FF06A1015A}"/>
                </a:ext>
              </a:extLst>
            </p:cNvPr>
            <p:cNvSpPr/>
            <p:nvPr/>
          </p:nvSpPr>
          <p:spPr>
            <a:xfrm>
              <a:off x="9395009" y="365125"/>
              <a:ext cx="2277035" cy="555812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>
                  <a:latin typeface="+mj-lt"/>
                </a:rPr>
                <a:t>JULY</a:t>
              </a:r>
            </a:p>
          </p:txBody>
        </p:sp>
        <p:pic>
          <p:nvPicPr>
            <p:cNvPr id="6" name="Graphic 5" descr="Drum with solid fill">
              <a:extLst>
                <a:ext uri="{FF2B5EF4-FFF2-40B4-BE49-F238E27FC236}">
                  <a16:creationId xmlns:a16="http://schemas.microsoft.com/office/drawing/2014/main" id="{CC51E0DF-C3E9-48DF-6749-603185D9176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327335" y="2314717"/>
              <a:ext cx="412381" cy="412380"/>
            </a:xfrm>
            <a:prstGeom prst="rect">
              <a:avLst/>
            </a:prstGeom>
          </p:spPr>
        </p:pic>
        <p:pic>
          <p:nvPicPr>
            <p:cNvPr id="7" name="Graphic 6" descr="Flag with solid fill">
              <a:extLst>
                <a:ext uri="{FF2B5EF4-FFF2-40B4-BE49-F238E27FC236}">
                  <a16:creationId xmlns:a16="http://schemas.microsoft.com/office/drawing/2014/main" id="{63A5B591-11A5-8A2A-08BC-A3DDF1128A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2393972">
              <a:off x="10781072" y="2368174"/>
              <a:ext cx="457200" cy="457200"/>
            </a:xfrm>
            <a:prstGeom prst="rect">
              <a:avLst/>
            </a:prstGeom>
          </p:spPr>
        </p:pic>
      </p:grpSp>
      <p:pic>
        <p:nvPicPr>
          <p:cNvPr id="10" name="Graphic 9" descr="Forest scene with solid fill">
            <a:extLst>
              <a:ext uri="{FF2B5EF4-FFF2-40B4-BE49-F238E27FC236}">
                <a16:creationId xmlns:a16="http://schemas.microsoft.com/office/drawing/2014/main" id="{9913DE2F-983A-8BD3-620D-C4E8B86651F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949388" y="531037"/>
            <a:ext cx="914400" cy="914400"/>
          </a:xfrm>
          <a:prstGeom prst="rect">
            <a:avLst/>
          </a:prstGeom>
        </p:spPr>
      </p:pic>
      <p:pic>
        <p:nvPicPr>
          <p:cNvPr id="12" name="Graphic 11" descr="Bonfire with solid fill">
            <a:extLst>
              <a:ext uri="{FF2B5EF4-FFF2-40B4-BE49-F238E27FC236}">
                <a16:creationId xmlns:a16="http://schemas.microsoft.com/office/drawing/2014/main" id="{A370A0DE-14E7-C3DD-368A-2800F840C8C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103081" y="531037"/>
            <a:ext cx="914400" cy="9144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9C1B252-C336-3898-4688-5CC7CDDDD5D0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t="21677" b="7274"/>
          <a:stretch/>
        </p:blipFill>
        <p:spPr>
          <a:xfrm>
            <a:off x="4302033" y="1337465"/>
            <a:ext cx="3587934" cy="600076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351F64F0-6E8C-319C-E4AC-8FB468A16A9A}"/>
              </a:ext>
            </a:extLst>
          </p:cNvPr>
          <p:cNvSpPr txBox="1"/>
          <p:nvPr/>
        </p:nvSpPr>
        <p:spPr>
          <a:xfrm>
            <a:off x="450850" y="2208522"/>
            <a:ext cx="459105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latin typeface="+mj-lt"/>
              </a:rPr>
              <a:t>COST</a:t>
            </a:r>
            <a:r>
              <a:rPr lang="en-US" dirty="0">
                <a:latin typeface="+mj-lt"/>
              </a:rPr>
              <a:t>: $300 </a:t>
            </a:r>
          </a:p>
          <a:p>
            <a:r>
              <a:rPr lang="en-US" dirty="0">
                <a:latin typeface="+mj-lt"/>
              </a:rPr>
              <a:t>Final payment, permission slips, and health forms due by July 21</a:t>
            </a:r>
            <a:r>
              <a:rPr lang="en-US" baseline="30000" dirty="0">
                <a:latin typeface="+mj-lt"/>
              </a:rPr>
              <a:t>st.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90B360A-F5C9-55D8-693F-6E2BF3CFF5E7}"/>
              </a:ext>
            </a:extLst>
          </p:cNvPr>
          <p:cNvSpPr txBox="1"/>
          <p:nvPr/>
        </p:nvSpPr>
        <p:spPr>
          <a:xfrm>
            <a:off x="5183815" y="2201294"/>
            <a:ext cx="232437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b="1" dirty="0">
                <a:latin typeface="+mj-lt"/>
              </a:rPr>
              <a:t>Depart: </a:t>
            </a:r>
          </a:p>
          <a:p>
            <a:pPr marL="0" indent="0">
              <a:buNone/>
            </a:pPr>
            <a:r>
              <a:rPr lang="en-US" b="0" dirty="0">
                <a:latin typeface="+mj-lt"/>
              </a:rPr>
              <a:t>We leave WBHS for camp at </a:t>
            </a:r>
            <a:r>
              <a:rPr lang="en-US" dirty="0">
                <a:latin typeface="+mj-lt"/>
              </a:rPr>
              <a:t>2</a:t>
            </a:r>
            <a:r>
              <a:rPr lang="en-US" b="0" dirty="0">
                <a:latin typeface="+mj-lt"/>
              </a:rPr>
              <a:t>:00 pm on Sunday. 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A6CF20E-C62B-60D4-15E3-10FED38AEF5D}"/>
              </a:ext>
            </a:extLst>
          </p:cNvPr>
          <p:cNvSpPr txBox="1"/>
          <p:nvPr/>
        </p:nvSpPr>
        <p:spPr>
          <a:xfrm>
            <a:off x="8167439" y="2201294"/>
            <a:ext cx="386297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b="1" dirty="0">
                <a:latin typeface="+mj-lt"/>
              </a:rPr>
              <a:t>Pick Up: </a:t>
            </a:r>
          </a:p>
          <a:p>
            <a:pPr marL="0" indent="0">
              <a:buNone/>
            </a:pPr>
            <a:r>
              <a:rPr lang="en-US" dirty="0">
                <a:latin typeface="+mj-lt"/>
              </a:rPr>
              <a:t>Your student must be picked up from Camp Bethel at noon on Saturday, August 2</a:t>
            </a:r>
            <a:r>
              <a:rPr lang="en-US" baseline="30000" dirty="0">
                <a:latin typeface="+mj-lt"/>
              </a:rPr>
              <a:t>nd</a:t>
            </a:r>
            <a:r>
              <a:rPr lang="en-US" dirty="0">
                <a:latin typeface="+mj-lt"/>
              </a:rPr>
              <a:t>.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70D44AB-2FAF-E9E1-BB42-C636940C9B3E}"/>
              </a:ext>
            </a:extLst>
          </p:cNvPr>
          <p:cNvSpPr txBox="1"/>
          <p:nvPr/>
        </p:nvSpPr>
        <p:spPr>
          <a:xfrm>
            <a:off x="450850" y="3172151"/>
            <a:ext cx="4073712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baseline="30000" dirty="0">
                <a:latin typeface="+mj-lt"/>
              </a:rPr>
              <a:t>*If you need assistance with camp fees, please see a board member for a scholarship application.</a:t>
            </a:r>
            <a:endParaRPr lang="en-US" dirty="0">
              <a:latin typeface="+mj-lt"/>
            </a:endParaRPr>
          </a:p>
        </p:txBody>
      </p:sp>
      <p:pic>
        <p:nvPicPr>
          <p:cNvPr id="29" name="Graphic 28" descr="Music notes with solid fill">
            <a:extLst>
              <a:ext uri="{FF2B5EF4-FFF2-40B4-BE49-F238E27FC236}">
                <a16:creationId xmlns:a16="http://schemas.microsoft.com/office/drawing/2014/main" id="{7F21E3A6-A9CC-09ED-FD87-66AE25498C3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9623047" y="1583632"/>
            <a:ext cx="342896" cy="342896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7D883B0D-1FA9-92BD-20B8-82081B9A88D5}"/>
              </a:ext>
            </a:extLst>
          </p:cNvPr>
          <p:cNvGrpSpPr/>
          <p:nvPr/>
        </p:nvGrpSpPr>
        <p:grpSpPr>
          <a:xfrm>
            <a:off x="10691740" y="372281"/>
            <a:ext cx="1209294" cy="1602227"/>
            <a:chOff x="9395009" y="365125"/>
            <a:chExt cx="2277036" cy="2483224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0890F774-ADB8-610A-6EB1-6C1535307171}"/>
                </a:ext>
              </a:extLst>
            </p:cNvPr>
            <p:cNvSpPr/>
            <p:nvPr/>
          </p:nvSpPr>
          <p:spPr>
            <a:xfrm>
              <a:off x="9395009" y="643031"/>
              <a:ext cx="2277036" cy="2205318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  <a:latin typeface="+mj-lt"/>
                </a:rPr>
                <a:t>2</a:t>
              </a:r>
              <a:endParaRPr lang="en-US" sz="900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1263770-9920-5B9E-A465-165DAAE62ECA}"/>
                </a:ext>
              </a:extLst>
            </p:cNvPr>
            <p:cNvSpPr/>
            <p:nvPr/>
          </p:nvSpPr>
          <p:spPr>
            <a:xfrm>
              <a:off x="9395009" y="365125"/>
              <a:ext cx="2277035" cy="555812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latin typeface="+mj-lt"/>
                </a:rPr>
                <a:t>AUGUST</a:t>
              </a:r>
            </a:p>
          </p:txBody>
        </p:sp>
        <p:pic>
          <p:nvPicPr>
            <p:cNvPr id="13" name="Graphic 12" descr="Drum with solid fill">
              <a:extLst>
                <a:ext uri="{FF2B5EF4-FFF2-40B4-BE49-F238E27FC236}">
                  <a16:creationId xmlns:a16="http://schemas.microsoft.com/office/drawing/2014/main" id="{1C08D534-C894-056F-A433-BA164FC3BD9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327335" y="2314717"/>
              <a:ext cx="412381" cy="412380"/>
            </a:xfrm>
            <a:prstGeom prst="rect">
              <a:avLst/>
            </a:prstGeom>
          </p:spPr>
        </p:pic>
        <p:pic>
          <p:nvPicPr>
            <p:cNvPr id="19" name="Graphic 18" descr="Flag with solid fill">
              <a:extLst>
                <a:ext uri="{FF2B5EF4-FFF2-40B4-BE49-F238E27FC236}">
                  <a16:creationId xmlns:a16="http://schemas.microsoft.com/office/drawing/2014/main" id="{DF520D0E-C52C-3323-D139-5FE4AB6FA65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2393972">
              <a:off x="10781072" y="2368174"/>
              <a:ext cx="457200" cy="457200"/>
            </a:xfrm>
            <a:prstGeom prst="rect">
              <a:avLst/>
            </a:prstGeom>
          </p:spPr>
        </p:pic>
      </p:grpSp>
      <p:pic>
        <p:nvPicPr>
          <p:cNvPr id="21" name="Graphic 20" descr="Music notes with solid fill">
            <a:extLst>
              <a:ext uri="{FF2B5EF4-FFF2-40B4-BE49-F238E27FC236}">
                <a16:creationId xmlns:a16="http://schemas.microsoft.com/office/drawing/2014/main" id="{BD38C140-1333-EDA6-CD19-87C3962EFE3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0837325" y="1583632"/>
            <a:ext cx="342896" cy="342896"/>
          </a:xfrm>
          <a:prstGeom prst="rect">
            <a:avLst/>
          </a:prstGeom>
        </p:spPr>
      </p:pic>
      <p:sp>
        <p:nvSpPr>
          <p:cNvPr id="23" name="Arrow: Right 22">
            <a:extLst>
              <a:ext uri="{FF2B5EF4-FFF2-40B4-BE49-F238E27FC236}">
                <a16:creationId xmlns:a16="http://schemas.microsoft.com/office/drawing/2014/main" id="{E895B177-CA83-F698-0E3E-054B07E64D29}"/>
              </a:ext>
            </a:extLst>
          </p:cNvPr>
          <p:cNvSpPr/>
          <p:nvPr/>
        </p:nvSpPr>
        <p:spPr>
          <a:xfrm>
            <a:off x="10514342" y="1055208"/>
            <a:ext cx="481229" cy="427252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D613827-3ACC-0341-FEC5-F1955B280151}"/>
              </a:ext>
            </a:extLst>
          </p:cNvPr>
          <p:cNvSpPr txBox="1"/>
          <p:nvPr/>
        </p:nvSpPr>
        <p:spPr>
          <a:xfrm>
            <a:off x="253388" y="3830387"/>
            <a:ext cx="11849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dirty="0">
                <a:latin typeface="+mj-lt"/>
              </a:rPr>
              <a:t>A special pre-season performance of our 2025 show will be held for parents before the first home game.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2E8D1541-0A74-7225-0553-60C366788025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10825" t="42665" r="14641" b="10668"/>
          <a:stretch/>
        </p:blipFill>
        <p:spPr>
          <a:xfrm>
            <a:off x="4298064" y="4433404"/>
            <a:ext cx="3603046" cy="1691907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536C3D8E-591A-4894-6E0B-E6E1AAFE2D37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t="42323" b="8043"/>
          <a:stretch/>
        </p:blipFill>
        <p:spPr>
          <a:xfrm>
            <a:off x="253388" y="4457154"/>
            <a:ext cx="3842706" cy="142472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F323706F-0C07-8A90-16CF-F4BCD625DD24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890332" y="5485340"/>
            <a:ext cx="3490241" cy="1307937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D02EA577-DA25-143D-5072-6E3E2796FB7C}"/>
              </a:ext>
            </a:extLst>
          </p:cNvPr>
          <p:cNvPicPr>
            <a:picLocks noChangeAspect="1"/>
          </p:cNvPicPr>
          <p:nvPr/>
        </p:nvPicPr>
        <p:blipFill rotWithShape="1">
          <a:blip r:embed="rId17"/>
          <a:srcRect l="24191" t="25288" r="23271" b="29151"/>
          <a:stretch/>
        </p:blipFill>
        <p:spPr>
          <a:xfrm>
            <a:off x="8103081" y="4457154"/>
            <a:ext cx="3847043" cy="1502676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498D2673-F5B3-5F42-09CC-8D4F1E5B796A}"/>
              </a:ext>
            </a:extLst>
          </p:cNvPr>
          <p:cNvPicPr>
            <a:picLocks noChangeAspect="1"/>
          </p:cNvPicPr>
          <p:nvPr/>
        </p:nvPicPr>
        <p:blipFill rotWithShape="1">
          <a:blip r:embed="rId18"/>
          <a:srcRect l="5023" t="17490" r="19600" b="16166"/>
          <a:stretch/>
        </p:blipFill>
        <p:spPr>
          <a:xfrm>
            <a:off x="6527110" y="5488935"/>
            <a:ext cx="3293165" cy="1304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6263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0C93A2ED-0188-B5A7-420B-CD1C63785D7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-311" b="51067"/>
          <a:stretch/>
        </p:blipFill>
        <p:spPr>
          <a:xfrm>
            <a:off x="7914058" y="5515892"/>
            <a:ext cx="1859758" cy="117404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F691654-8158-46D7-BDD2-3397C22695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64156" y="54419"/>
            <a:ext cx="10515600" cy="1325563"/>
          </a:xfrm>
        </p:spPr>
        <p:txBody>
          <a:bodyPr/>
          <a:lstStyle/>
          <a:p>
            <a:r>
              <a:rPr lang="en-US" dirty="0"/>
              <a:t>Fundraisers…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528BF0B-95C5-1202-A049-51A046333C2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600" b="90000" l="52180" r="94913">
                        <a14:foregroundMark x1="66715" y1="10000" x2="60029" y2="25200"/>
                        <a14:foregroundMark x1="60029" y1="25200" x2="56831" y2="43600"/>
                        <a14:foregroundMark x1="56831" y1="43600" x2="55669" y2="64800"/>
                        <a14:foregroundMark x1="55669" y1="64800" x2="70349" y2="96000"/>
                        <a14:foregroundMark x1="70349" y1="96000" x2="82849" y2="89600"/>
                        <a14:foregroundMark x1="82849" y1="89600" x2="89826" y2="64400"/>
                        <a14:foregroundMark x1="89826" y1="64400" x2="96802" y2="52800"/>
                        <a14:foregroundMark x1="96802" y1="52800" x2="85610" y2="17600"/>
                        <a14:foregroundMark x1="85610" y1="17600" x2="77907" y2="7200"/>
                        <a14:foregroundMark x1="77907" y1="7200" x2="68750" y2="7600"/>
                        <a14:foregroundMark x1="68750" y1="7600" x2="66715" y2="10800"/>
                        <a14:foregroundMark x1="52180" y1="48400" x2="57413" y2="48400"/>
                      </a14:backgroundRemoval>
                    </a14:imgEffect>
                  </a14:imgLayer>
                </a14:imgProps>
              </a:ext>
            </a:extLst>
          </a:blip>
          <a:srcRect l="50000"/>
          <a:stretch/>
        </p:blipFill>
        <p:spPr>
          <a:xfrm>
            <a:off x="250523" y="319742"/>
            <a:ext cx="2061882" cy="149846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1CBCDCF-0B2D-DE96-BA80-BAC574FAB1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01" y="2220285"/>
            <a:ext cx="3238854" cy="231413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E51CDD2-5795-977A-1590-5E7B2166FDE8}"/>
              </a:ext>
            </a:extLst>
          </p:cNvPr>
          <p:cNvSpPr txBox="1"/>
          <p:nvPr/>
        </p:nvSpPr>
        <p:spPr>
          <a:xfrm>
            <a:off x="1007408" y="1825624"/>
            <a:ext cx="24354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>
                <a:latin typeface="+mj-lt"/>
              </a:rPr>
              <a:t>Donation Platform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2020954-E5A8-9C7F-3D8D-3C1260E01EBD}"/>
              </a:ext>
            </a:extLst>
          </p:cNvPr>
          <p:cNvSpPr txBox="1"/>
          <p:nvPr/>
        </p:nvSpPr>
        <p:spPr>
          <a:xfrm>
            <a:off x="4926202" y="1581322"/>
            <a:ext cx="23145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latin typeface="+mj-lt"/>
              </a:rPr>
              <a:t>Jazz Café</a:t>
            </a:r>
          </a:p>
          <a:p>
            <a:pPr algn="ctr"/>
            <a:r>
              <a:rPr lang="en-US" b="1" dirty="0">
                <a:latin typeface="+mj-lt"/>
              </a:rPr>
              <a:t>Jazz &amp; BBQ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E9CD8F1-72AA-8A04-905B-8999E5E1A3F1}"/>
              </a:ext>
            </a:extLst>
          </p:cNvPr>
          <p:cNvSpPr txBox="1"/>
          <p:nvPr/>
        </p:nvSpPr>
        <p:spPr>
          <a:xfrm>
            <a:off x="7939819" y="1824833"/>
            <a:ext cx="40598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>
                <a:latin typeface="+mj-lt"/>
              </a:rPr>
              <a:t>Blue Ridge Festival of Bands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8926B0D-4B50-1F12-63C1-1FAEE22F8ACD}"/>
              </a:ext>
            </a:extLst>
          </p:cNvPr>
          <p:cNvSpPr txBox="1"/>
          <p:nvPr/>
        </p:nvSpPr>
        <p:spPr>
          <a:xfrm>
            <a:off x="2016555" y="1006181"/>
            <a:ext cx="884607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2400" dirty="0">
                <a:latin typeface="+mj-lt"/>
              </a:rPr>
              <a:t>We have several major fundraisers throughout the year.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29389A3-B1BE-68AC-058F-DE052FFD1984}"/>
              </a:ext>
            </a:extLst>
          </p:cNvPr>
          <p:cNvSpPr txBox="1"/>
          <p:nvPr/>
        </p:nvSpPr>
        <p:spPr>
          <a:xfrm>
            <a:off x="250523" y="5689855"/>
            <a:ext cx="7854897" cy="92333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dirty="0">
                <a:latin typeface="+mj-lt"/>
              </a:rPr>
              <a:t>Additional fundraisers like a Dine-2-Donate at a local restaurant may also be held throughout the year. Recommendations are welcome! More info to come on this as we get started with band season.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D2CA5C0-EAEF-CBB0-D8BF-84288B94B07D}"/>
              </a:ext>
            </a:extLst>
          </p:cNvPr>
          <p:cNvSpPr txBox="1"/>
          <p:nvPr/>
        </p:nvSpPr>
        <p:spPr>
          <a:xfrm>
            <a:off x="402012" y="4574961"/>
            <a:ext cx="36462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+mj-lt"/>
              </a:rPr>
              <a:t>This drive takes place during Home Camp.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674D37E-20A8-19F4-9005-C330EF48D427}"/>
              </a:ext>
            </a:extLst>
          </p:cNvPr>
          <p:cNvSpPr txBox="1"/>
          <p:nvPr/>
        </p:nvSpPr>
        <p:spPr>
          <a:xfrm>
            <a:off x="4278825" y="4574961"/>
            <a:ext cx="311841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+mj-lt"/>
              </a:rPr>
              <a:t>Spring events featuring our Middle &amp; High School Jazz Bands.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C467400-5005-0772-4E90-A57D9086CA6F}"/>
              </a:ext>
            </a:extLst>
          </p:cNvPr>
          <p:cNvSpPr txBox="1"/>
          <p:nvPr/>
        </p:nvSpPr>
        <p:spPr>
          <a:xfrm>
            <a:off x="7939818" y="4574961"/>
            <a:ext cx="405987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+mj-lt"/>
              </a:rPr>
              <a:t>Hosted by WBHS. Band Members &amp; Boosters run the show!</a:t>
            </a:r>
          </a:p>
        </p:txBody>
      </p:sp>
      <p:pic>
        <p:nvPicPr>
          <p:cNvPr id="4" name="Picture 3" descr="A poster for a barbecue event&#10;&#10;Description automatically generated">
            <a:extLst>
              <a:ext uri="{FF2B5EF4-FFF2-40B4-BE49-F238E27FC236}">
                <a16:creationId xmlns:a16="http://schemas.microsoft.com/office/drawing/2014/main" id="{7C2DA742-ECE3-CE44-C066-EFF3B1EC76C4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683" r="3473" b="48754"/>
          <a:stretch/>
        </p:blipFill>
        <p:spPr>
          <a:xfrm>
            <a:off x="4476573" y="2220285"/>
            <a:ext cx="3238854" cy="231413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52F9B75-DA53-665E-D233-8924C4600E1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89349" y="5613105"/>
            <a:ext cx="2310342" cy="107683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4D6FF5E-652B-C95D-A4A0-771321A4D87C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3246" r="3246"/>
          <a:stretch/>
        </p:blipFill>
        <p:spPr>
          <a:xfrm>
            <a:off x="8318745" y="2203136"/>
            <a:ext cx="3302018" cy="2348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7798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5E3D4-4FCC-4E85-863B-97A5A1D767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Band Competition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2BACE4-8011-4905-A7E5-9CC7D240F7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1552" y="1661834"/>
            <a:ext cx="3984812" cy="4531663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All hands on deck!</a:t>
            </a:r>
          </a:p>
          <a:p>
            <a:pPr marL="0" indent="0">
              <a:buNone/>
            </a:pPr>
            <a:r>
              <a:rPr lang="en-US" sz="2000" b="0" dirty="0"/>
              <a:t>This show can only be successful with your support. </a:t>
            </a:r>
          </a:p>
          <a:p>
            <a:pPr marL="0" indent="0">
              <a:buNone/>
            </a:pPr>
            <a:r>
              <a:rPr lang="en-US" sz="2000" dirty="0"/>
              <a:t>Jobs Include:</a:t>
            </a:r>
          </a:p>
          <a:p>
            <a:r>
              <a:rPr lang="en-US" sz="2000" b="0" dirty="0"/>
              <a:t>Sponsorship Sales</a:t>
            </a:r>
          </a:p>
          <a:p>
            <a:r>
              <a:rPr lang="en-US" sz="2000" b="0" dirty="0"/>
              <a:t>Ticket Sales</a:t>
            </a:r>
          </a:p>
          <a:p>
            <a:r>
              <a:rPr lang="en-US" sz="2000" b="0" dirty="0"/>
              <a:t>Equipment load/unload</a:t>
            </a:r>
          </a:p>
          <a:p>
            <a:r>
              <a:rPr lang="en-US" sz="2000" b="0" dirty="0"/>
              <a:t>Visiting band support</a:t>
            </a:r>
          </a:p>
          <a:p>
            <a:r>
              <a:rPr lang="en-US" sz="2000" b="0" dirty="0"/>
              <a:t>Concessions</a:t>
            </a:r>
          </a:p>
          <a:p>
            <a:r>
              <a:rPr lang="en-US" sz="2000" b="0" dirty="0"/>
              <a:t>Scorekeeping</a:t>
            </a:r>
          </a:p>
          <a:p>
            <a:r>
              <a:rPr lang="en-US" sz="2000" b="0" dirty="0"/>
              <a:t>Announcing &amp; More!</a:t>
            </a:r>
            <a:endParaRPr lang="en-US" sz="2400" dirty="0">
              <a:latin typeface="Amasis MT Pro Black" panose="02040A040500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569DDB8-99D9-08A3-B579-0A3C763CE39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7552"/>
          <a:stretch/>
        </p:blipFill>
        <p:spPr>
          <a:xfrm>
            <a:off x="838200" y="1592244"/>
            <a:ext cx="6508377" cy="438226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AD97E23-4518-6412-661E-B04BB035A161}"/>
              </a:ext>
            </a:extLst>
          </p:cNvPr>
          <p:cNvSpPr txBox="1"/>
          <p:nvPr/>
        </p:nvSpPr>
        <p:spPr>
          <a:xfrm>
            <a:off x="1210235" y="954016"/>
            <a:ext cx="97715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2400" b="0" dirty="0">
                <a:latin typeface="+mj-lt"/>
              </a:rPr>
              <a:t>Our largest fundraiser is the Blue Ridge Festival of Bands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591FF9F-80AD-C736-DB2B-A7764D315CF5}"/>
              </a:ext>
            </a:extLst>
          </p:cNvPr>
          <p:cNvSpPr txBox="1">
            <a:spLocks/>
          </p:cNvSpPr>
          <p:nvPr/>
        </p:nvSpPr>
        <p:spPr>
          <a:xfrm>
            <a:off x="1405217" y="6193497"/>
            <a:ext cx="9614647" cy="66450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2000" b="0" dirty="0"/>
              <a:t>If you or someone you know has a trailer or ATV that could be available to transport equipment on &amp; off the field, let a board member know!</a:t>
            </a:r>
            <a:endParaRPr lang="en-US" sz="1800" b="0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>
              <a:latin typeface="Amasis MT Pro Black" panose="02040A040500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71E9139-134A-6D10-7464-E28BA0DC593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860" r="6314" b="55615"/>
          <a:stretch/>
        </p:blipFill>
        <p:spPr>
          <a:xfrm>
            <a:off x="838200" y="1592244"/>
            <a:ext cx="6508377" cy="438226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E97A1D6-3EA3-B901-4514-5CEB54A40431}"/>
              </a:ext>
            </a:extLst>
          </p:cNvPr>
          <p:cNvSpPr/>
          <p:nvPr/>
        </p:nvSpPr>
        <p:spPr>
          <a:xfrm>
            <a:off x="838200" y="5018106"/>
            <a:ext cx="4398818" cy="495300"/>
          </a:xfrm>
          <a:prstGeom prst="rect">
            <a:avLst/>
          </a:prstGeom>
          <a:solidFill>
            <a:srgbClr val="026AB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Arial Black" panose="020B0A04020102020204" pitchFamily="34" charset="0"/>
              </a:rPr>
              <a:t>OCTOBER 25</a:t>
            </a:r>
            <a:r>
              <a:rPr lang="en-US" sz="2800" baseline="30000" dirty="0">
                <a:latin typeface="Arial Black" panose="020B0A04020102020204" pitchFamily="34" charset="0"/>
              </a:rPr>
              <a:t>TH</a:t>
            </a:r>
            <a:endParaRPr lang="en-US" sz="28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74620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2FB39-9943-420B-99A6-3A747510F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14401"/>
          </a:xfrm>
        </p:spPr>
        <p:txBody>
          <a:bodyPr/>
          <a:lstStyle/>
          <a:p>
            <a:pPr algn="ctr"/>
            <a:r>
              <a:rPr lang="en-US" dirty="0"/>
              <a:t>What we need from you…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690759-6D1C-430E-8E82-00631B8028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9130" y="1503089"/>
            <a:ext cx="3473824" cy="74323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b="0" dirty="0"/>
              <a:t>Commitment Form 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Graphic 4" descr="Contract with solid fill">
            <a:extLst>
              <a:ext uri="{FF2B5EF4-FFF2-40B4-BE49-F238E27FC236}">
                <a16:creationId xmlns:a16="http://schemas.microsoft.com/office/drawing/2014/main" id="{CCE17097-7780-6F07-51C9-4AD07E4433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1629" y="1249878"/>
            <a:ext cx="914400" cy="914400"/>
          </a:xfrm>
          <a:prstGeom prst="rect">
            <a:avLst/>
          </a:prstGeom>
        </p:spPr>
      </p:pic>
      <p:pic>
        <p:nvPicPr>
          <p:cNvPr id="9" name="Graphic 8" descr="Medicine with solid fill">
            <a:extLst>
              <a:ext uri="{FF2B5EF4-FFF2-40B4-BE49-F238E27FC236}">
                <a16:creationId xmlns:a16="http://schemas.microsoft.com/office/drawing/2014/main" id="{A5D649BC-F51D-EAD6-FE55-3BD8970EAA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60777" y="1309634"/>
            <a:ext cx="914400" cy="9144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0F0453C-2FFB-61D7-DEA8-669100073E20}"/>
              </a:ext>
            </a:extLst>
          </p:cNvPr>
          <p:cNvSpPr txBox="1"/>
          <p:nvPr/>
        </p:nvSpPr>
        <p:spPr>
          <a:xfrm>
            <a:off x="7760671" y="1494357"/>
            <a:ext cx="3962400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800" dirty="0">
                <a:latin typeface="+mj-lt"/>
              </a:rPr>
              <a:t>Health</a:t>
            </a:r>
            <a:r>
              <a:rPr lang="en-US" dirty="0"/>
              <a:t> </a:t>
            </a:r>
            <a:r>
              <a:rPr lang="en-US" sz="2800" dirty="0">
                <a:latin typeface="+mj-lt"/>
              </a:rPr>
              <a:t>Form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EE336EF-2EAC-F283-D45B-14DB71A7DC82}"/>
              </a:ext>
            </a:extLst>
          </p:cNvPr>
          <p:cNvSpPr txBox="1"/>
          <p:nvPr/>
        </p:nvSpPr>
        <p:spPr>
          <a:xfrm>
            <a:off x="7760671" y="2495811"/>
            <a:ext cx="3738480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800" dirty="0">
                <a:latin typeface="+mj-lt"/>
              </a:rPr>
              <a:t>Time</a:t>
            </a:r>
            <a:r>
              <a:rPr lang="en-US" sz="2400" dirty="0">
                <a:latin typeface="+mj-lt"/>
              </a:rPr>
              <a:t> – We’re always looking for volunteers!</a:t>
            </a:r>
            <a:endParaRPr 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C64E58A-DA5C-F8CC-BA38-7DD473FBD01E}"/>
              </a:ext>
            </a:extLst>
          </p:cNvPr>
          <p:cNvSpPr txBox="1"/>
          <p:nvPr/>
        </p:nvSpPr>
        <p:spPr>
          <a:xfrm>
            <a:off x="1999130" y="2649700"/>
            <a:ext cx="31197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800" dirty="0">
                <a:latin typeface="+mj-lt"/>
              </a:rPr>
              <a:t>$150 Deposit</a:t>
            </a:r>
          </a:p>
        </p:txBody>
      </p:sp>
      <p:pic>
        <p:nvPicPr>
          <p:cNvPr id="24" name="Graphic 23" descr="Money with solid fill">
            <a:extLst>
              <a:ext uri="{FF2B5EF4-FFF2-40B4-BE49-F238E27FC236}">
                <a16:creationId xmlns:a16="http://schemas.microsoft.com/office/drawing/2014/main" id="{8AB1E935-E168-779E-56E3-6F1ACD97E30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01629" y="2434643"/>
            <a:ext cx="914400" cy="914400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F08C36B2-0556-FEA8-8B12-E9ABF4235E91}"/>
              </a:ext>
            </a:extLst>
          </p:cNvPr>
          <p:cNvSpPr txBox="1"/>
          <p:nvPr/>
        </p:nvSpPr>
        <p:spPr>
          <a:xfrm>
            <a:off x="403119" y="3979978"/>
            <a:ext cx="4549474" cy="1432322"/>
          </a:xfrm>
          <a:prstGeom prst="rightArrow">
            <a:avLst>
              <a:gd name="adj1" fmla="val 63945"/>
              <a:gd name="adj2" fmla="val 41035"/>
            </a:avLst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+mj-lt"/>
              </a:rPr>
              <a:t>We want to hear from you! Use our </a:t>
            </a:r>
            <a:r>
              <a:rPr lang="en-US">
                <a:latin typeface="+mj-lt"/>
              </a:rPr>
              <a:t>volunteer form to let </a:t>
            </a:r>
            <a:r>
              <a:rPr lang="en-US" dirty="0">
                <a:latin typeface="+mj-lt"/>
              </a:rPr>
              <a:t>us know how you’d like to help!</a:t>
            </a:r>
            <a:endParaRPr lang="en-US" dirty="0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F2CB221C-1A6D-7884-9FDB-ACFC5D30FA6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62114" y="4037080"/>
            <a:ext cx="1308643" cy="1744856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12A3CFF6-DCC6-04C0-481E-3067057097F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871176" y="4037078"/>
            <a:ext cx="1308643" cy="1744857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6FF2DF74-AAAC-3681-4531-20D6B7D32B1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480238" y="4037078"/>
            <a:ext cx="1308643" cy="1744857"/>
          </a:xfrm>
          <a:prstGeom prst="rect">
            <a:avLst/>
          </a:prstGeom>
        </p:spPr>
      </p:pic>
      <p:pic>
        <p:nvPicPr>
          <p:cNvPr id="6" name="Graphic 5" descr="Clock with solid fill">
            <a:extLst>
              <a:ext uri="{FF2B5EF4-FFF2-40B4-BE49-F238E27FC236}">
                <a16:creationId xmlns:a16="http://schemas.microsoft.com/office/drawing/2014/main" id="{9A126396-4119-9A1D-9156-D006049958A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667122" y="2426312"/>
            <a:ext cx="948198" cy="94819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EE9BD09-1929-F65D-E91A-527739B1756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139914" y="3990155"/>
            <a:ext cx="1821781" cy="1838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8004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BDE8FEA-A706-65F3-1425-D1A6A935455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762" t="31386" r="13453" b="8866"/>
          <a:stretch/>
        </p:blipFill>
        <p:spPr>
          <a:xfrm>
            <a:off x="8124825" y="1010415"/>
            <a:ext cx="3602131" cy="389070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67F3AFB-2E10-E722-925A-BA299F86BC7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0159" b="28254"/>
          <a:stretch/>
        </p:blipFill>
        <p:spPr>
          <a:xfrm>
            <a:off x="620132" y="3908659"/>
            <a:ext cx="11106823" cy="273162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145CB65-DD6E-65F2-5058-444699151866}"/>
              </a:ext>
            </a:extLst>
          </p:cNvPr>
          <p:cNvSpPr txBox="1"/>
          <p:nvPr/>
        </p:nvSpPr>
        <p:spPr>
          <a:xfrm>
            <a:off x="465044" y="87085"/>
            <a:ext cx="1126191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5400" b="1" dirty="0">
                <a:latin typeface="+mj-lt"/>
              </a:rPr>
              <a:t>Welcome to the Band Family!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BA4A8EA-E43A-20FD-102C-66217A8867A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7759" b="5575"/>
          <a:stretch/>
        </p:blipFill>
        <p:spPr>
          <a:xfrm>
            <a:off x="620133" y="1001538"/>
            <a:ext cx="3316101" cy="294759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FE9D384-9C4B-1E1A-6334-E8255D52229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990" t="28048" r="9154" b="5776"/>
          <a:stretch/>
        </p:blipFill>
        <p:spPr>
          <a:xfrm>
            <a:off x="4004578" y="1186861"/>
            <a:ext cx="4051903" cy="2576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6962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-Palatino Linotype">
      <a:majorFont>
        <a:latin typeface="Century Gothic" panose="020B0502020202020204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lace Your Title Here" id="{CF5746D9-0AA1-45DC-97A8-39952BC8B1F6}" vid="{6FA50238-0B8B-4A9B-9BEB-C55BCC50F22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Music photo book </Template>
  <TotalTime>4948</TotalTime>
  <Words>887</Words>
  <Application>Microsoft Office PowerPoint</Application>
  <PresentationFormat>Widescreen</PresentationFormat>
  <Paragraphs>172</Paragraphs>
  <Slides>14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Amasis MT Pro Black</vt:lpstr>
      <vt:lpstr>Arial</vt:lpstr>
      <vt:lpstr>Arial Black</vt:lpstr>
      <vt:lpstr>Calibri</vt:lpstr>
      <vt:lpstr>Century Gothic</vt:lpstr>
      <vt:lpstr>Palatino Linotype</vt:lpstr>
      <vt:lpstr>Office Theme</vt:lpstr>
      <vt:lpstr>New Parent  Meeting</vt:lpstr>
      <vt:lpstr>Welcome! If you have a student in the band – Congratulations, you’re a band booster!</vt:lpstr>
      <vt:lpstr>Your Responsibilities Include:</vt:lpstr>
      <vt:lpstr>Band Booster Leadership Team</vt:lpstr>
      <vt:lpstr>Stay Connected!</vt:lpstr>
      <vt:lpstr>Fees</vt:lpstr>
      <vt:lpstr>PowerPoint Presentation</vt:lpstr>
      <vt:lpstr>Additional Costs</vt:lpstr>
      <vt:lpstr>PowerPoint Presentation</vt:lpstr>
      <vt:lpstr>AWAY Camp</vt:lpstr>
      <vt:lpstr>Fundraisers…</vt:lpstr>
      <vt:lpstr>Band Competition</vt:lpstr>
      <vt:lpstr>What we need from you…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WBHS Band Parent Meeting</dc:title>
  <dc:creator>Bowser, Suzanne C.</dc:creator>
  <cp:lastModifiedBy>DeAnna Schuler</cp:lastModifiedBy>
  <cp:revision>40</cp:revision>
  <dcterms:created xsi:type="dcterms:W3CDTF">2021-05-05T14:23:25Z</dcterms:created>
  <dcterms:modified xsi:type="dcterms:W3CDTF">2025-05-22T03:51:01Z</dcterms:modified>
</cp:coreProperties>
</file>